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handoutMasterIdLst>
    <p:handoutMasterId r:id="rId28"/>
  </p:handoutMasterIdLst>
  <p:sldIdLst>
    <p:sldId id="460" r:id="rId3"/>
    <p:sldId id="463" r:id="rId4"/>
    <p:sldId id="465" r:id="rId5"/>
    <p:sldId id="488" r:id="rId6"/>
    <p:sldId id="466" r:id="rId7"/>
    <p:sldId id="470" r:id="rId8"/>
    <p:sldId id="471" r:id="rId9"/>
    <p:sldId id="467" r:id="rId10"/>
    <p:sldId id="489" r:id="rId11"/>
    <p:sldId id="491" r:id="rId12"/>
    <p:sldId id="492" r:id="rId13"/>
    <p:sldId id="468" r:id="rId14"/>
    <p:sldId id="494" r:id="rId15"/>
    <p:sldId id="495" r:id="rId16"/>
    <p:sldId id="496" r:id="rId17"/>
    <p:sldId id="497" r:id="rId18"/>
    <p:sldId id="498" r:id="rId19"/>
    <p:sldId id="499" r:id="rId20"/>
    <p:sldId id="469" r:id="rId21"/>
    <p:sldId id="486" r:id="rId22"/>
    <p:sldId id="483" r:id="rId23"/>
    <p:sldId id="482" r:id="rId24"/>
    <p:sldId id="464" r:id="rId25"/>
    <p:sldId id="49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9AA394"/>
    <a:srgbClr val="929591"/>
    <a:srgbClr val="E1E5E2"/>
    <a:srgbClr val="9F4F55"/>
    <a:srgbClr val="F9ECDC"/>
    <a:srgbClr val="80897D"/>
    <a:srgbClr val="696363"/>
    <a:srgbClr val="F2EEE8"/>
    <a:srgbClr val="FFF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73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9CEFA-3B3E-42C0-9BB8-D93BA9F8D695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E1B25-F211-4CC2-9DCD-69FA67B9C8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5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82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8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0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2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219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3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2023/1/18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21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3E9A957-5FD0-4C0B-BABC-BD92473CA2FC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E19F243-6296-438F-B521-744C6305F98D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5D755CE-AF09-427C-BCA8-90547B36F9DD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E6592D-264F-4863-A006-AB02018020A7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D812F9-5BBD-467C-8342-AA40004F1F48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826B78F-1340-41BD-9C8C-AFC2B9969FC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CA862AF-A2A8-4B65-8AE1-C305969A3E4F}"/>
              </a:ext>
            </a:extLst>
          </p:cNvPr>
          <p:cNvSpPr/>
          <p:nvPr/>
        </p:nvSpPr>
        <p:spPr>
          <a:xfrm>
            <a:off x="1881600" y="4927829"/>
            <a:ext cx="693143" cy="693143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252E3D-1F63-4A1D-934A-FD24CA55DC92}"/>
              </a:ext>
            </a:extLst>
          </p:cNvPr>
          <p:cNvGrpSpPr/>
          <p:nvPr/>
        </p:nvGrpSpPr>
        <p:grpSpPr>
          <a:xfrm>
            <a:off x="9396503" y="713251"/>
            <a:ext cx="1605859" cy="1429988"/>
            <a:chOff x="7481280" y="1311215"/>
            <a:chExt cx="2228073" cy="19840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D14D68-A030-4831-BE4A-C8BA84F5CAA2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DD2780E-3BB9-46DC-9F40-2EFA2361D3FD}"/>
                </a:ext>
              </a:extLst>
            </p:cNvPr>
            <p:cNvSpPr/>
            <p:nvPr/>
          </p:nvSpPr>
          <p:spPr>
            <a:xfrm>
              <a:off x="8916441" y="1330477"/>
              <a:ext cx="792912" cy="792912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0375DD06-9624-430F-A1FE-8292A5D2F180}"/>
              </a:ext>
            </a:extLst>
          </p:cNvPr>
          <p:cNvSpPr txBox="1"/>
          <p:nvPr/>
        </p:nvSpPr>
        <p:spPr>
          <a:xfrm>
            <a:off x="2644812" y="1496827"/>
            <a:ext cx="7174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7C8C6E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杜斯妥也夫斯基的官網</a:t>
            </a:r>
            <a:endParaRPr lang="zh-CN" altLang="en-US" sz="7200" b="1" dirty="0">
              <a:solidFill>
                <a:srgbClr val="7C8C6E"/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9A27D88-BA27-4418-B9DC-02072DF274B4}"/>
              </a:ext>
            </a:extLst>
          </p:cNvPr>
          <p:cNvSpPr txBox="1"/>
          <p:nvPr/>
        </p:nvSpPr>
        <p:spPr>
          <a:xfrm>
            <a:off x="2971800" y="3928627"/>
            <a:ext cx="6575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98A58C"/>
                </a:solidFill>
                <a:cs typeface="+mn-ea"/>
                <a:sym typeface="+mn-lt"/>
              </a:rPr>
              <a:t>前端班</a:t>
            </a:r>
            <a:r>
              <a:rPr lang="en-US" altLang="zh-TW" sz="1600" dirty="0">
                <a:solidFill>
                  <a:srgbClr val="98A58C"/>
                </a:solidFill>
                <a:cs typeface="+mn-ea"/>
                <a:sym typeface="+mn-lt"/>
              </a:rPr>
              <a:t>01</a:t>
            </a:r>
            <a:r>
              <a:rPr lang="zh-TW" altLang="en-US" sz="1600" dirty="0">
                <a:solidFill>
                  <a:srgbClr val="98A58C"/>
                </a:solidFill>
                <a:cs typeface="+mn-ea"/>
                <a:sym typeface="+mn-lt"/>
              </a:rPr>
              <a:t>期專題初期報告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9A67C26-E454-4EE1-ACF9-5F95614D38F5}"/>
              </a:ext>
            </a:extLst>
          </p:cNvPr>
          <p:cNvSpPr txBox="1"/>
          <p:nvPr/>
        </p:nvSpPr>
        <p:spPr>
          <a:xfrm>
            <a:off x="4831618" y="4758815"/>
            <a:ext cx="27502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98A58C"/>
                </a:solidFill>
                <a:cs typeface="+mn-ea"/>
                <a:sym typeface="+mn-lt"/>
              </a:rPr>
              <a:t>1</a:t>
            </a:r>
            <a:r>
              <a:rPr lang="zh-CN" altLang="en-US" sz="2400" dirty="0" smtClean="0">
                <a:solidFill>
                  <a:srgbClr val="98A58C"/>
                </a:solidFill>
                <a:cs typeface="+mn-ea"/>
                <a:sym typeface="+mn-lt"/>
              </a:rPr>
              <a:t>號</a:t>
            </a:r>
            <a:endParaRPr lang="zh-CN" altLang="en-US" sz="2400" dirty="0">
              <a:solidFill>
                <a:srgbClr val="98A58C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13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24;p19">
            <a:extLst>
              <a:ext uri="{FF2B5EF4-FFF2-40B4-BE49-F238E27FC236}">
                <a16:creationId xmlns:a16="http://schemas.microsoft.com/office/drawing/2014/main" id="{E04287E7-E50B-A416-9ED9-5123E0ABEB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611" y="54306"/>
            <a:ext cx="10441842" cy="67493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70B3432D-A399-875B-E3A2-DBA8E3D2A4CF}"/>
              </a:ext>
            </a:extLst>
          </p:cNvPr>
          <p:cNvSpPr txBox="1"/>
          <p:nvPr/>
        </p:nvSpPr>
        <p:spPr>
          <a:xfrm>
            <a:off x="9606839" y="550540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色彩設計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92A5F2BA-D0BD-0DB0-A142-B863EED6B634}"/>
              </a:ext>
            </a:extLst>
          </p:cNvPr>
          <p:cNvGrpSpPr/>
          <p:nvPr/>
        </p:nvGrpSpPr>
        <p:grpSpPr>
          <a:xfrm>
            <a:off x="10756097" y="4575411"/>
            <a:ext cx="1006484" cy="896437"/>
            <a:chOff x="7481280" y="1150631"/>
            <a:chExt cx="2407919" cy="2144642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6DE8033E-5704-B4A1-7DB8-D0BF4E526EBD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59FE45A8-DB93-E837-BAD1-EC5B6AF036C1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9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9;p20">
            <a:extLst>
              <a:ext uri="{FF2B5EF4-FFF2-40B4-BE49-F238E27FC236}">
                <a16:creationId xmlns:a16="http://schemas.microsoft.com/office/drawing/2014/main" id="{ADCD33C9-35D7-AEA8-CAF2-39072CE0AE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9259" y="1360534"/>
            <a:ext cx="9759984" cy="54016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70B3432D-A399-875B-E3A2-DBA8E3D2A4CF}"/>
              </a:ext>
            </a:extLst>
          </p:cNvPr>
          <p:cNvSpPr txBox="1"/>
          <p:nvPr/>
        </p:nvSpPr>
        <p:spPr>
          <a:xfrm>
            <a:off x="1697581" y="65264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字體設計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92A5F2BA-D0BD-0DB0-A142-B863EED6B634}"/>
              </a:ext>
            </a:extLst>
          </p:cNvPr>
          <p:cNvGrpSpPr/>
          <p:nvPr/>
        </p:nvGrpSpPr>
        <p:grpSpPr>
          <a:xfrm>
            <a:off x="499886" y="464097"/>
            <a:ext cx="1006484" cy="896437"/>
            <a:chOff x="7481280" y="1150631"/>
            <a:chExt cx="2407919" cy="2144642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6DE8033E-5704-B4A1-7DB8-D0BF4E526EBD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59FE45A8-DB93-E837-BAD1-EC5B6AF036C1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225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cs typeface="+mn-ea"/>
                <a:sym typeface="+mn-lt"/>
              </a:rPr>
              <a:t>art 03</a:t>
            </a:r>
            <a:endParaRPr lang="zh-CN" altLang="en-US" sz="36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9AA394"/>
                </a:solidFill>
                <a:cs typeface="+mn-ea"/>
                <a:sym typeface="+mn-lt"/>
              </a:rPr>
              <a:t>視覺呈現</a:t>
            </a:r>
            <a:endParaRPr lang="zh-CN" altLang="en-US" sz="4800" b="1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67DC3-7403-4878-8663-196209421165}"/>
              </a:ext>
            </a:extLst>
          </p:cNvPr>
          <p:cNvSpPr txBox="1"/>
          <p:nvPr/>
        </p:nvSpPr>
        <p:spPr>
          <a:xfrm>
            <a:off x="3514781" y="4037308"/>
            <a:ext cx="5239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9AA394"/>
                </a:solidFill>
                <a:cs typeface="+mn-ea"/>
                <a:sym typeface="+mn-lt"/>
              </a:rPr>
              <a:t> Life isn't about waiting for the storm to pass. it's about learning to dance Life isn't it's about learning to dance in the rain.</a:t>
            </a:r>
            <a:endParaRPr lang="zh-CN" altLang="en-US" sz="14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268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02160E-6DE9-193C-AD69-0AD85E450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t="8084" r="18538" b="7733"/>
          <a:stretch/>
        </p:blipFill>
        <p:spPr>
          <a:xfrm>
            <a:off x="4080387" y="0"/>
            <a:ext cx="8111613" cy="6897162"/>
          </a:xfr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B1C1537-EC2D-1910-A745-E847825BFC47}"/>
              </a:ext>
            </a:extLst>
          </p:cNvPr>
          <p:cNvSpPr txBox="1"/>
          <p:nvPr/>
        </p:nvSpPr>
        <p:spPr>
          <a:xfrm>
            <a:off x="1697581" y="65264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首頁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033EA390-DAF2-61E4-DAE9-C05E7E8F308E}"/>
              </a:ext>
            </a:extLst>
          </p:cNvPr>
          <p:cNvGrpSpPr/>
          <p:nvPr/>
        </p:nvGrpSpPr>
        <p:grpSpPr>
          <a:xfrm>
            <a:off x="499886" y="464097"/>
            <a:ext cx="1006484" cy="896437"/>
            <a:chOff x="7481280" y="1150631"/>
            <a:chExt cx="2407919" cy="2144642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A174DF53-4695-1B94-536F-3ADE1AD73AEC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125836E1-8B72-702B-8F76-FD802734E972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F7842DC6-A1F5-3947-59D3-5543475643F2}"/>
              </a:ext>
            </a:extLst>
          </p:cNvPr>
          <p:cNvSpPr/>
          <p:nvPr/>
        </p:nvSpPr>
        <p:spPr>
          <a:xfrm>
            <a:off x="608041" y="1794797"/>
            <a:ext cx="5829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以輪播圖呈現重要資訊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118827-9E05-9416-57C9-FF9F7E2B1838}"/>
              </a:ext>
            </a:extLst>
          </p:cNvPr>
          <p:cNvSpPr/>
          <p:nvPr/>
        </p:nvSpPr>
        <p:spPr>
          <a:xfrm>
            <a:off x="608041" y="2609663"/>
            <a:ext cx="5829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以強調色的幾何元素</a:t>
            </a:r>
            <a:endParaRPr lang="en-US" altLang="zh-TW" sz="2400" dirty="0">
              <a:solidFill>
                <a:srgbClr val="9AA394"/>
              </a:solidFill>
              <a:cs typeface="+mn-ea"/>
              <a:sym typeface="+mn-lt"/>
            </a:endParaRPr>
          </a:p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凸顯畫面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6F4571-4004-9D02-6405-3EC4EF2B248C}"/>
              </a:ext>
            </a:extLst>
          </p:cNvPr>
          <p:cNvSpPr/>
          <p:nvPr/>
        </p:nvSpPr>
        <p:spPr>
          <a:xfrm>
            <a:off x="608041" y="3793861"/>
            <a:ext cx="5829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行動版採單欄設計</a:t>
            </a:r>
            <a:endParaRPr lang="en-US" altLang="zh-TW" sz="2400" dirty="0">
              <a:solidFill>
                <a:srgbClr val="9AA394"/>
              </a:solidFill>
              <a:cs typeface="+mn-ea"/>
              <a:sym typeface="+mn-lt"/>
            </a:endParaRPr>
          </a:p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及漢堡選單</a:t>
            </a:r>
          </a:p>
        </p:txBody>
      </p:sp>
    </p:spTree>
    <p:extLst>
      <p:ext uri="{BB962C8B-B14F-4D97-AF65-F5344CB8AC3E}">
        <p14:creationId xmlns:p14="http://schemas.microsoft.com/office/powerpoint/2010/main" val="21227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EB1C1537-EC2D-1910-A745-E847825BFC47}"/>
              </a:ext>
            </a:extLst>
          </p:cNvPr>
          <p:cNvSpPr txBox="1"/>
          <p:nvPr/>
        </p:nvSpPr>
        <p:spPr>
          <a:xfrm>
            <a:off x="1506370" y="65264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註冊登入頁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033EA390-DAF2-61E4-DAE9-C05E7E8F308E}"/>
              </a:ext>
            </a:extLst>
          </p:cNvPr>
          <p:cNvGrpSpPr/>
          <p:nvPr/>
        </p:nvGrpSpPr>
        <p:grpSpPr>
          <a:xfrm>
            <a:off x="499886" y="464097"/>
            <a:ext cx="1006484" cy="896437"/>
            <a:chOff x="7481280" y="1150631"/>
            <a:chExt cx="2407919" cy="2144642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A174DF53-4695-1B94-536F-3ADE1AD73AEC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125836E1-8B72-702B-8F76-FD802734E972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B0253FE-0D05-EA07-9C18-839199DB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6238" r="21753" b="7677"/>
          <a:stretch/>
        </p:blipFill>
        <p:spPr>
          <a:xfrm>
            <a:off x="4395020" y="-39881"/>
            <a:ext cx="7796980" cy="6897881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CC21BD8-06BF-6FB6-3495-89EC6360D242}"/>
              </a:ext>
            </a:extLst>
          </p:cNvPr>
          <p:cNvSpPr/>
          <p:nvPr/>
        </p:nvSpPr>
        <p:spPr>
          <a:xfrm>
            <a:off x="608041" y="1794797"/>
            <a:ext cx="5829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填寫</a:t>
            </a:r>
            <a:r>
              <a:rPr lang="en-US" altLang="zh-TW" sz="2400" dirty="0">
                <a:solidFill>
                  <a:srgbClr val="9AA394"/>
                </a:solidFill>
                <a:cs typeface="+mn-ea"/>
                <a:sym typeface="+mn-lt"/>
              </a:rPr>
              <a:t>Email</a:t>
            </a:r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快速登入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BA9ED9-60E5-7F8E-732D-EFCE1D211ADB}"/>
              </a:ext>
            </a:extLst>
          </p:cNvPr>
          <p:cNvSpPr/>
          <p:nvPr/>
        </p:nvSpPr>
        <p:spPr>
          <a:xfrm>
            <a:off x="608041" y="2609663"/>
            <a:ext cx="5829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提交按鈕較大，聚焦視覺</a:t>
            </a:r>
            <a:endParaRPr lang="en-US" altLang="zh-TW" sz="2400" dirty="0">
              <a:solidFill>
                <a:srgbClr val="9AA394"/>
              </a:solidFill>
              <a:cs typeface="+mn-ea"/>
              <a:sym typeface="+mn-lt"/>
            </a:endParaRPr>
          </a:p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及方便點選</a:t>
            </a:r>
          </a:p>
        </p:txBody>
      </p:sp>
    </p:spTree>
    <p:extLst>
      <p:ext uri="{BB962C8B-B14F-4D97-AF65-F5344CB8AC3E}">
        <p14:creationId xmlns:p14="http://schemas.microsoft.com/office/powerpoint/2010/main" val="423936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EB1C1537-EC2D-1910-A745-E847825BFC47}"/>
              </a:ext>
            </a:extLst>
          </p:cNvPr>
          <p:cNvSpPr txBox="1"/>
          <p:nvPr/>
        </p:nvSpPr>
        <p:spPr>
          <a:xfrm>
            <a:off x="499886" y="1498222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文章頁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033EA390-DAF2-61E4-DAE9-C05E7E8F308E}"/>
              </a:ext>
            </a:extLst>
          </p:cNvPr>
          <p:cNvGrpSpPr/>
          <p:nvPr/>
        </p:nvGrpSpPr>
        <p:grpSpPr>
          <a:xfrm>
            <a:off x="499886" y="464097"/>
            <a:ext cx="1006484" cy="896437"/>
            <a:chOff x="7481280" y="1150631"/>
            <a:chExt cx="2407919" cy="2144642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A174DF53-4695-1B94-536F-3ADE1AD73AEC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125836E1-8B72-702B-8F76-FD802734E972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9DE161-2FA5-95D8-D86F-89A2F2AAB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799DCDB-4207-E377-4FC1-9FDA5BEC02B6}"/>
              </a:ext>
            </a:extLst>
          </p:cNvPr>
          <p:cNvSpPr/>
          <p:nvPr/>
        </p:nvSpPr>
        <p:spPr>
          <a:xfrm>
            <a:off x="499886" y="2660035"/>
            <a:ext cx="5829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頭條文章圖片</a:t>
            </a:r>
            <a:endParaRPr lang="en-US" altLang="zh-TW" sz="2400" dirty="0">
              <a:solidFill>
                <a:srgbClr val="9AA394"/>
              </a:solidFill>
              <a:cs typeface="+mn-ea"/>
              <a:sym typeface="+mn-lt"/>
            </a:endParaRPr>
          </a:p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滿版呈現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6510C4-4695-A991-BE4A-6CD459AD61FB}"/>
              </a:ext>
            </a:extLst>
          </p:cNvPr>
          <p:cNvSpPr/>
          <p:nvPr/>
        </p:nvSpPr>
        <p:spPr>
          <a:xfrm>
            <a:off x="499886" y="3820896"/>
            <a:ext cx="5829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其他文章</a:t>
            </a:r>
            <a:endParaRPr lang="en-US" altLang="zh-TW" sz="2400" dirty="0">
              <a:solidFill>
                <a:srgbClr val="9AA394"/>
              </a:solidFill>
              <a:cs typeface="+mn-ea"/>
              <a:sym typeface="+mn-lt"/>
            </a:endParaRPr>
          </a:p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卡片式呈現</a:t>
            </a:r>
          </a:p>
        </p:txBody>
      </p:sp>
    </p:spTree>
    <p:extLst>
      <p:ext uri="{BB962C8B-B14F-4D97-AF65-F5344CB8AC3E}">
        <p14:creationId xmlns:p14="http://schemas.microsoft.com/office/powerpoint/2010/main" val="11964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DD59E5-2B9A-FE6E-D9E1-7E559A67B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8" r="7080"/>
          <a:stretch/>
        </p:blipFill>
        <p:spPr>
          <a:xfrm>
            <a:off x="4827639" y="0"/>
            <a:ext cx="7364361" cy="6871282"/>
          </a:xfr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159D4919-0988-F828-B405-01370694D0A1}"/>
              </a:ext>
            </a:extLst>
          </p:cNvPr>
          <p:cNvSpPr txBox="1"/>
          <p:nvPr/>
        </p:nvSpPr>
        <p:spPr>
          <a:xfrm>
            <a:off x="1506370" y="65264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線上閱讀頁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37F5E6B3-E8DA-0F24-7110-8B8F25D5446B}"/>
              </a:ext>
            </a:extLst>
          </p:cNvPr>
          <p:cNvGrpSpPr/>
          <p:nvPr/>
        </p:nvGrpSpPr>
        <p:grpSpPr>
          <a:xfrm>
            <a:off x="499886" y="464097"/>
            <a:ext cx="1006484" cy="896437"/>
            <a:chOff x="7481280" y="1150631"/>
            <a:chExt cx="2407919" cy="2144642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A5EB871A-612C-209D-F6C5-8FFF51AA23D3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D57D7102-FF29-8098-EDE2-1BFA9EE434DB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840DE2F-A542-7698-8837-83B70C1FE0EF}"/>
              </a:ext>
            </a:extLst>
          </p:cNvPr>
          <p:cNvSpPr/>
          <p:nvPr/>
        </p:nvSpPr>
        <p:spPr>
          <a:xfrm>
            <a:off x="814518" y="1952112"/>
            <a:ext cx="5829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注重行動版及平板版</a:t>
            </a:r>
            <a:endParaRPr lang="en-US" altLang="zh-TW" sz="2400" dirty="0">
              <a:solidFill>
                <a:srgbClr val="9AA394"/>
              </a:solidFill>
              <a:cs typeface="+mn-ea"/>
              <a:sym typeface="+mn-lt"/>
            </a:endParaRPr>
          </a:p>
          <a:p>
            <a:r>
              <a:rPr lang="en-US" altLang="zh-TW" sz="2400" dirty="0">
                <a:solidFill>
                  <a:srgbClr val="9AA394"/>
                </a:solidFill>
                <a:cs typeface="+mn-ea"/>
                <a:sym typeface="+mn-lt"/>
              </a:rPr>
              <a:t>UX</a:t>
            </a:r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體驗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BBB75D-5B29-5D12-A2FC-0E502B108F4B}"/>
              </a:ext>
            </a:extLst>
          </p:cNvPr>
          <p:cNvSpPr/>
          <p:nvPr/>
        </p:nvSpPr>
        <p:spPr>
          <a:xfrm>
            <a:off x="814518" y="4645163"/>
            <a:ext cx="5829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完成閱讀通過測驗</a:t>
            </a:r>
            <a:endParaRPr lang="en-US" altLang="zh-TW" sz="2400" dirty="0">
              <a:solidFill>
                <a:srgbClr val="9AA394"/>
              </a:solidFill>
              <a:cs typeface="+mn-ea"/>
              <a:sym typeface="+mn-lt"/>
            </a:endParaRPr>
          </a:p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可獲得專屬會員徽章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0DB779-4B02-20BB-AC6D-9CACC576E159}"/>
              </a:ext>
            </a:extLst>
          </p:cNvPr>
          <p:cNvSpPr/>
          <p:nvPr/>
        </p:nvSpPr>
        <p:spPr>
          <a:xfrm>
            <a:off x="814518" y="3250041"/>
            <a:ext cx="5829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自定義字體大小、行距、</a:t>
            </a:r>
            <a:endParaRPr lang="en-US" altLang="zh-TW" sz="2400" dirty="0">
              <a:solidFill>
                <a:srgbClr val="9AA394"/>
              </a:solidFill>
              <a:cs typeface="+mn-ea"/>
              <a:sym typeface="+mn-lt"/>
            </a:endParaRPr>
          </a:p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背景顏色等參數</a:t>
            </a:r>
          </a:p>
        </p:txBody>
      </p:sp>
    </p:spTree>
    <p:extLst>
      <p:ext uri="{BB962C8B-B14F-4D97-AF65-F5344CB8AC3E}">
        <p14:creationId xmlns:p14="http://schemas.microsoft.com/office/powerpoint/2010/main" val="31731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159D4919-0988-F828-B405-01370694D0A1}"/>
              </a:ext>
            </a:extLst>
          </p:cNvPr>
          <p:cNvSpPr txBox="1"/>
          <p:nvPr/>
        </p:nvSpPr>
        <p:spPr>
          <a:xfrm>
            <a:off x="644595" y="15375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商品頁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37F5E6B3-E8DA-0F24-7110-8B8F25D5446B}"/>
              </a:ext>
            </a:extLst>
          </p:cNvPr>
          <p:cNvGrpSpPr/>
          <p:nvPr/>
        </p:nvGrpSpPr>
        <p:grpSpPr>
          <a:xfrm>
            <a:off x="499886" y="464097"/>
            <a:ext cx="1006484" cy="896437"/>
            <a:chOff x="7481280" y="1150631"/>
            <a:chExt cx="2407919" cy="2144642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A5EB871A-612C-209D-F6C5-8FFF51AA23D3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D57D7102-FF29-8098-EDE2-1BFA9EE434DB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782D137-0A39-DDFF-F746-3D04157C1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0"/>
            <a:ext cx="9144000" cy="6858000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C51B135-0E3A-7613-A702-DE123448FD71}"/>
              </a:ext>
            </a:extLst>
          </p:cNvPr>
          <p:cNvSpPr/>
          <p:nvPr/>
        </p:nvSpPr>
        <p:spPr>
          <a:xfrm>
            <a:off x="499886" y="3013501"/>
            <a:ext cx="5829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以亮暖色調點綴</a:t>
            </a:r>
            <a:endParaRPr lang="en-US" altLang="zh-TW" sz="2400" dirty="0">
              <a:solidFill>
                <a:srgbClr val="9AA394"/>
              </a:solidFill>
              <a:cs typeface="+mn-ea"/>
              <a:sym typeface="+mn-lt"/>
            </a:endParaRPr>
          </a:p>
          <a:p>
            <a:r>
              <a:rPr lang="zh-TW" altLang="en-US" sz="2400" dirty="0">
                <a:solidFill>
                  <a:srgbClr val="9AA394"/>
                </a:solidFill>
                <a:cs typeface="+mn-ea"/>
                <a:sym typeface="+mn-lt"/>
              </a:rPr>
              <a:t>刺激購買慾</a:t>
            </a:r>
          </a:p>
        </p:txBody>
      </p:sp>
    </p:spTree>
    <p:extLst>
      <p:ext uri="{BB962C8B-B14F-4D97-AF65-F5344CB8AC3E}">
        <p14:creationId xmlns:p14="http://schemas.microsoft.com/office/powerpoint/2010/main" val="20335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159D4919-0988-F828-B405-01370694D0A1}"/>
              </a:ext>
            </a:extLst>
          </p:cNvPr>
          <p:cNvSpPr txBox="1"/>
          <p:nvPr/>
        </p:nvSpPr>
        <p:spPr>
          <a:xfrm>
            <a:off x="644595" y="15375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商品頁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37F5E6B3-E8DA-0F24-7110-8B8F25D5446B}"/>
              </a:ext>
            </a:extLst>
          </p:cNvPr>
          <p:cNvGrpSpPr/>
          <p:nvPr/>
        </p:nvGrpSpPr>
        <p:grpSpPr>
          <a:xfrm>
            <a:off x="499886" y="464097"/>
            <a:ext cx="1006484" cy="896437"/>
            <a:chOff x="7481280" y="1150631"/>
            <a:chExt cx="2407919" cy="2144642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A5EB871A-612C-209D-F6C5-8FFF51AA23D3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D57D7102-FF29-8098-EDE2-1BFA9EE434DB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B2B493-4FFC-B887-E12B-D87D1D662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-1"/>
            <a:ext cx="9144002" cy="6858001"/>
          </a:xfrm>
        </p:spPr>
      </p:pic>
    </p:spTree>
    <p:extLst>
      <p:ext uri="{BB962C8B-B14F-4D97-AF65-F5344CB8AC3E}">
        <p14:creationId xmlns:p14="http://schemas.microsoft.com/office/powerpoint/2010/main" val="35286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cs typeface="+mn-ea"/>
                <a:sym typeface="+mn-lt"/>
              </a:rPr>
              <a:t>art 04</a:t>
            </a:r>
            <a:endParaRPr lang="zh-CN" altLang="en-US" sz="36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9AA394"/>
                </a:solidFill>
                <a:cs typeface="+mn-ea"/>
                <a:sym typeface="+mn-lt"/>
              </a:rPr>
              <a:t>技術規劃</a:t>
            </a:r>
            <a:endParaRPr lang="zh-CN" altLang="en-US" sz="4800" b="1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67DC3-7403-4878-8663-196209421165}"/>
              </a:ext>
            </a:extLst>
          </p:cNvPr>
          <p:cNvSpPr txBox="1"/>
          <p:nvPr/>
        </p:nvSpPr>
        <p:spPr>
          <a:xfrm>
            <a:off x="3514781" y="4037308"/>
            <a:ext cx="5239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9AA394"/>
                </a:solidFill>
                <a:cs typeface="+mn-ea"/>
                <a:sym typeface="+mn-lt"/>
              </a:rPr>
              <a:t> Life isn't about waiting for the storm to pass. it's about learning to dance Life isn't it's about learning to dance in the rain.</a:t>
            </a:r>
            <a:endParaRPr lang="zh-CN" altLang="en-US" sz="14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02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048D6B0-2336-4FE5-A71D-F706466A2294}"/>
              </a:ext>
            </a:extLst>
          </p:cNvPr>
          <p:cNvGrpSpPr/>
          <p:nvPr/>
        </p:nvGrpSpPr>
        <p:grpSpPr>
          <a:xfrm>
            <a:off x="1955284" y="4968814"/>
            <a:ext cx="858164" cy="764334"/>
            <a:chOff x="7481280" y="1150631"/>
            <a:chExt cx="2407919" cy="2144642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9239084-0582-4AC8-926A-E30EEC1BA833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B1E6E39-6C11-48C5-8505-6839ABE7697D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ACE82C9B-7336-4126-BFDB-CB4BFFF51031}"/>
              </a:ext>
            </a:extLst>
          </p:cNvPr>
          <p:cNvSpPr/>
          <p:nvPr/>
        </p:nvSpPr>
        <p:spPr>
          <a:xfrm>
            <a:off x="-1308935" y="-1149509"/>
            <a:ext cx="5552470" cy="5552470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102EB8-FAF3-40A9-B08B-D11D408D7D07}"/>
              </a:ext>
            </a:extLst>
          </p:cNvPr>
          <p:cNvSpPr/>
          <p:nvPr/>
        </p:nvSpPr>
        <p:spPr>
          <a:xfrm>
            <a:off x="6937279" y="2043560"/>
            <a:ext cx="1173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6E42FB-CE69-4365-8EC4-9CF515DE9AE6}"/>
              </a:ext>
            </a:extLst>
          </p:cNvPr>
          <p:cNvSpPr/>
          <p:nvPr/>
        </p:nvSpPr>
        <p:spPr>
          <a:xfrm>
            <a:off x="8330067" y="2043560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製作動機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9AD376-55A9-4D9E-86C0-1463E2C1F43A}"/>
              </a:ext>
            </a:extLst>
          </p:cNvPr>
          <p:cNvSpPr/>
          <p:nvPr/>
        </p:nvSpPr>
        <p:spPr>
          <a:xfrm>
            <a:off x="6919764" y="2779589"/>
            <a:ext cx="1389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17FE35-11F4-415D-8753-4B016BDF9160}"/>
              </a:ext>
            </a:extLst>
          </p:cNvPr>
          <p:cNvSpPr/>
          <p:nvPr/>
        </p:nvSpPr>
        <p:spPr>
          <a:xfrm>
            <a:off x="8330067" y="2779589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設計概念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494BE5-22EB-4E7B-8D90-3DD684A97ECE}"/>
              </a:ext>
            </a:extLst>
          </p:cNvPr>
          <p:cNvSpPr/>
          <p:nvPr/>
        </p:nvSpPr>
        <p:spPr>
          <a:xfrm>
            <a:off x="6919765" y="3515618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B62AC8-0EC2-4582-A506-10CB17977C52}"/>
              </a:ext>
            </a:extLst>
          </p:cNvPr>
          <p:cNvSpPr/>
          <p:nvPr/>
        </p:nvSpPr>
        <p:spPr>
          <a:xfrm>
            <a:off x="8330067" y="3515618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視覺呈現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0042E1-0841-4405-9584-1409F283A43A}"/>
              </a:ext>
            </a:extLst>
          </p:cNvPr>
          <p:cNvSpPr/>
          <p:nvPr/>
        </p:nvSpPr>
        <p:spPr>
          <a:xfrm>
            <a:off x="6937279" y="4250230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796BE4-D943-4EE7-AED9-39AFBA3C3939}"/>
              </a:ext>
            </a:extLst>
          </p:cNvPr>
          <p:cNvSpPr/>
          <p:nvPr/>
        </p:nvSpPr>
        <p:spPr>
          <a:xfrm>
            <a:off x="8347581" y="4250230"/>
            <a:ext cx="2132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技術規劃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B6CC19-6B45-469C-BCC9-D3C092B4DBB5}"/>
              </a:ext>
            </a:extLst>
          </p:cNvPr>
          <p:cNvGrpSpPr/>
          <p:nvPr/>
        </p:nvGrpSpPr>
        <p:grpSpPr>
          <a:xfrm>
            <a:off x="6400801" y="1630017"/>
            <a:ext cx="225286" cy="3604592"/>
            <a:chOff x="6400801" y="1630017"/>
            <a:chExt cx="225286" cy="3604592"/>
          </a:xfrm>
          <a:solidFill>
            <a:srgbClr val="929591"/>
          </a:solidFill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D79B800-0C13-426A-9B64-5162A8984DDD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grpFill/>
            <a:ln w="28575">
              <a:solidFill>
                <a:srgbClr val="92959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FCFD6CB-50FA-4CE5-BFE6-765B199B42E8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8D39116-CCF9-4286-A3FA-9B58E2927B2F}"/>
                </a:ext>
              </a:extLst>
            </p:cNvPr>
            <p:cNvSpPr/>
            <p:nvPr/>
          </p:nvSpPr>
          <p:spPr>
            <a:xfrm>
              <a:off x="6414051" y="2960857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7C95A5D-1745-4C86-BD21-E1060ECC3566}"/>
                </a:ext>
              </a:extLst>
            </p:cNvPr>
            <p:cNvSpPr/>
            <p:nvPr/>
          </p:nvSpPr>
          <p:spPr>
            <a:xfrm>
              <a:off x="6414051" y="3699490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38B7795-7FC4-47DE-9EB0-E5F94C2E5910}"/>
                </a:ext>
              </a:extLst>
            </p:cNvPr>
            <p:cNvSpPr/>
            <p:nvPr/>
          </p:nvSpPr>
          <p:spPr>
            <a:xfrm>
              <a:off x="6400801" y="4423743"/>
              <a:ext cx="212034" cy="212034"/>
            </a:xfrm>
            <a:prstGeom prst="ellipse">
              <a:avLst/>
            </a:prstGeom>
            <a:grpFill/>
            <a:ln>
              <a:solidFill>
                <a:srgbClr val="9295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AE54B5D3-021B-4C8E-9658-92E89F01268B}"/>
              </a:ext>
            </a:extLst>
          </p:cNvPr>
          <p:cNvSpPr/>
          <p:nvPr/>
        </p:nvSpPr>
        <p:spPr>
          <a:xfrm>
            <a:off x="2813448" y="2222224"/>
            <a:ext cx="2076735" cy="2076735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9D48C-D43F-492D-9E1D-26E231123AD1}"/>
              </a:ext>
            </a:extLst>
          </p:cNvPr>
          <p:cNvSpPr txBox="1"/>
          <p:nvPr/>
        </p:nvSpPr>
        <p:spPr>
          <a:xfrm>
            <a:off x="259409" y="546577"/>
            <a:ext cx="1415772" cy="25202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53561" y="257452"/>
            <a:ext cx="199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DFDFD"/>
                </a:solidFill>
              </a:rPr>
              <a:t>https://www.ypppt.com/</a:t>
            </a:r>
            <a:endParaRPr lang="zh-CN" altLang="en-US" sz="1200" dirty="0">
              <a:solidFill>
                <a:srgbClr val="FD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7;p28">
            <a:extLst>
              <a:ext uri="{FF2B5EF4-FFF2-40B4-BE49-F238E27FC236}">
                <a16:creationId xmlns:a16="http://schemas.microsoft.com/office/drawing/2014/main" id="{76C38341-5685-3AE1-F75E-D94C587832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7590" y="207082"/>
            <a:ext cx="10334325" cy="61741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753326" y="5673331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資料庫設計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753326" y="4984067"/>
            <a:ext cx="656562" cy="584775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8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317813" y="4640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使用技術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365650" y="366348"/>
            <a:ext cx="1014282" cy="903383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Rectangle 27">
            <a:extLst>
              <a:ext uri="{FF2B5EF4-FFF2-40B4-BE49-F238E27FC236}">
                <a16:creationId xmlns:a16="http://schemas.microsoft.com/office/drawing/2014/main" id="{0994500A-9C7A-4736-840E-2ED7C0931F70}"/>
              </a:ext>
            </a:extLst>
          </p:cNvPr>
          <p:cNvSpPr/>
          <p:nvPr/>
        </p:nvSpPr>
        <p:spPr>
          <a:xfrm>
            <a:off x="496736" y="1779663"/>
            <a:ext cx="2749178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前端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Freeform 144">
            <a:extLst>
              <a:ext uri="{FF2B5EF4-FFF2-40B4-BE49-F238E27FC236}">
                <a16:creationId xmlns:a16="http://schemas.microsoft.com/office/drawing/2014/main" id="{FCA79A71-928E-42E6-8DE2-58604E2B8CE5}"/>
              </a:ext>
            </a:extLst>
          </p:cNvPr>
          <p:cNvSpPr>
            <a:spLocks noEditPoints="1"/>
          </p:cNvSpPr>
          <p:nvPr/>
        </p:nvSpPr>
        <p:spPr bwMode="auto">
          <a:xfrm>
            <a:off x="2310632" y="2658421"/>
            <a:ext cx="804420" cy="697586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cs typeface="+mn-ea"/>
              <a:sym typeface="+mn-lt"/>
            </a:endParaRPr>
          </a:p>
        </p:txBody>
      </p:sp>
      <p:sp>
        <p:nvSpPr>
          <p:cNvPr id="15" name="Freeform 113">
            <a:extLst>
              <a:ext uri="{FF2B5EF4-FFF2-40B4-BE49-F238E27FC236}">
                <a16:creationId xmlns:a16="http://schemas.microsoft.com/office/drawing/2014/main" id="{6045B374-DF64-47A4-B0A4-D4C95FD8F0E2}"/>
              </a:ext>
            </a:extLst>
          </p:cNvPr>
          <p:cNvSpPr>
            <a:spLocks noEditPoints="1"/>
          </p:cNvSpPr>
          <p:nvPr/>
        </p:nvSpPr>
        <p:spPr bwMode="auto">
          <a:xfrm>
            <a:off x="5664274" y="2679378"/>
            <a:ext cx="873554" cy="685014"/>
          </a:xfrm>
          <a:custGeom>
            <a:avLst/>
            <a:gdLst/>
            <a:ahLst/>
            <a:cxnLst>
              <a:cxn ang="0">
                <a:pos x="63" y="20"/>
              </a:cxn>
              <a:cxn ang="0">
                <a:pos x="44" y="43"/>
              </a:cxn>
              <a:cxn ang="0">
                <a:pos x="28" y="47"/>
              </a:cxn>
              <a:cxn ang="0">
                <a:pos x="18" y="46"/>
              </a:cxn>
              <a:cxn ang="0">
                <a:pos x="11" y="43"/>
              </a:cxn>
              <a:cxn ang="0">
                <a:pos x="4" y="50"/>
              </a:cxn>
              <a:cxn ang="0">
                <a:pos x="0" y="47"/>
              </a:cxn>
              <a:cxn ang="0">
                <a:pos x="0" y="46"/>
              </a:cxn>
              <a:cxn ang="0">
                <a:pos x="7" y="37"/>
              </a:cxn>
              <a:cxn ang="0">
                <a:pos x="6" y="34"/>
              </a:cxn>
              <a:cxn ang="0">
                <a:pos x="5" y="30"/>
              </a:cxn>
              <a:cxn ang="0">
                <a:pos x="25" y="8"/>
              </a:cxn>
              <a:cxn ang="0">
                <a:pos x="52" y="3"/>
              </a:cxn>
              <a:cxn ang="0">
                <a:pos x="58" y="0"/>
              </a:cxn>
              <a:cxn ang="0">
                <a:pos x="64" y="13"/>
              </a:cxn>
              <a:cxn ang="0">
                <a:pos x="63" y="20"/>
              </a:cxn>
              <a:cxn ang="0">
                <a:pos x="43" y="18"/>
              </a:cxn>
              <a:cxn ang="0">
                <a:pos x="14" y="32"/>
              </a:cxn>
              <a:cxn ang="0">
                <a:pos x="13" y="34"/>
              </a:cxn>
              <a:cxn ang="0">
                <a:pos x="16" y="36"/>
              </a:cxn>
              <a:cxn ang="0">
                <a:pos x="17" y="36"/>
              </a:cxn>
              <a:cxn ang="0">
                <a:pos x="22" y="31"/>
              </a:cxn>
              <a:cxn ang="0">
                <a:pos x="43" y="23"/>
              </a:cxn>
              <a:cxn ang="0">
                <a:pos x="45" y="20"/>
              </a:cxn>
              <a:cxn ang="0">
                <a:pos x="43" y="18"/>
              </a:cxn>
            </a:cxnLst>
            <a:rect l="0" t="0" r="r" b="b"/>
            <a:pathLst>
              <a:path w="64" h="50">
                <a:moveTo>
                  <a:pt x="63" y="20"/>
                </a:moveTo>
                <a:cubicBezTo>
                  <a:pt x="61" y="31"/>
                  <a:pt x="54" y="38"/>
                  <a:pt x="44" y="43"/>
                </a:cubicBezTo>
                <a:cubicBezTo>
                  <a:pt x="39" y="46"/>
                  <a:pt x="33" y="47"/>
                  <a:pt x="28" y="47"/>
                </a:cubicBezTo>
                <a:cubicBezTo>
                  <a:pt x="25" y="47"/>
                  <a:pt x="21" y="47"/>
                  <a:pt x="18" y="46"/>
                </a:cubicBezTo>
                <a:cubicBezTo>
                  <a:pt x="16" y="45"/>
                  <a:pt x="13" y="43"/>
                  <a:pt x="11" y="43"/>
                </a:cubicBezTo>
                <a:cubicBezTo>
                  <a:pt x="9" y="43"/>
                  <a:pt x="7" y="50"/>
                  <a:pt x="4" y="50"/>
                </a:cubicBezTo>
                <a:cubicBezTo>
                  <a:pt x="2" y="50"/>
                  <a:pt x="1" y="49"/>
                  <a:pt x="0" y="47"/>
                </a:cubicBezTo>
                <a:cubicBezTo>
                  <a:pt x="0" y="47"/>
                  <a:pt x="0" y="46"/>
                  <a:pt x="0" y="46"/>
                </a:cubicBezTo>
                <a:cubicBezTo>
                  <a:pt x="0" y="42"/>
                  <a:pt x="7" y="39"/>
                  <a:pt x="7" y="37"/>
                </a:cubicBezTo>
                <a:cubicBezTo>
                  <a:pt x="7" y="37"/>
                  <a:pt x="6" y="35"/>
                  <a:pt x="6" y="34"/>
                </a:cubicBezTo>
                <a:cubicBezTo>
                  <a:pt x="6" y="33"/>
                  <a:pt x="5" y="32"/>
                  <a:pt x="5" y="30"/>
                </a:cubicBezTo>
                <a:cubicBezTo>
                  <a:pt x="5" y="19"/>
                  <a:pt x="14" y="11"/>
                  <a:pt x="25" y="8"/>
                </a:cubicBezTo>
                <a:cubicBezTo>
                  <a:pt x="32" y="5"/>
                  <a:pt x="47" y="8"/>
                  <a:pt x="52" y="3"/>
                </a:cubicBezTo>
                <a:cubicBezTo>
                  <a:pt x="54" y="1"/>
                  <a:pt x="55" y="0"/>
                  <a:pt x="58" y="0"/>
                </a:cubicBezTo>
                <a:cubicBezTo>
                  <a:pt x="62" y="0"/>
                  <a:pt x="64" y="10"/>
                  <a:pt x="64" y="13"/>
                </a:cubicBezTo>
                <a:cubicBezTo>
                  <a:pt x="64" y="16"/>
                  <a:pt x="63" y="18"/>
                  <a:pt x="63" y="20"/>
                </a:cubicBezTo>
                <a:close/>
                <a:moveTo>
                  <a:pt x="43" y="18"/>
                </a:moveTo>
                <a:cubicBezTo>
                  <a:pt x="31" y="18"/>
                  <a:pt x="22" y="23"/>
                  <a:pt x="14" y="32"/>
                </a:cubicBezTo>
                <a:cubicBezTo>
                  <a:pt x="14" y="33"/>
                  <a:pt x="13" y="33"/>
                  <a:pt x="13" y="34"/>
                </a:cubicBezTo>
                <a:cubicBezTo>
                  <a:pt x="13" y="35"/>
                  <a:pt x="15" y="36"/>
                  <a:pt x="16" y="36"/>
                </a:cubicBezTo>
                <a:cubicBezTo>
                  <a:pt x="16" y="36"/>
                  <a:pt x="17" y="36"/>
                  <a:pt x="17" y="36"/>
                </a:cubicBezTo>
                <a:cubicBezTo>
                  <a:pt x="19" y="34"/>
                  <a:pt x="21" y="32"/>
                  <a:pt x="22" y="31"/>
                </a:cubicBezTo>
                <a:cubicBezTo>
                  <a:pt x="29" y="25"/>
                  <a:pt x="34" y="23"/>
                  <a:pt x="43" y="23"/>
                </a:cubicBezTo>
                <a:cubicBezTo>
                  <a:pt x="44" y="23"/>
                  <a:pt x="45" y="22"/>
                  <a:pt x="45" y="20"/>
                </a:cubicBezTo>
                <a:cubicBezTo>
                  <a:pt x="45" y="19"/>
                  <a:pt x="44" y="18"/>
                  <a:pt x="43" y="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cs typeface="+mn-ea"/>
              <a:sym typeface="+mn-lt"/>
            </a:endParaRPr>
          </a:p>
        </p:txBody>
      </p:sp>
      <p:sp>
        <p:nvSpPr>
          <p:cNvPr id="16" name="Freeform 105">
            <a:extLst>
              <a:ext uri="{FF2B5EF4-FFF2-40B4-BE49-F238E27FC236}">
                <a16:creationId xmlns:a16="http://schemas.microsoft.com/office/drawing/2014/main" id="{C4F861E8-F211-42E9-A13A-3DB2AAEDFDF3}"/>
              </a:ext>
            </a:extLst>
          </p:cNvPr>
          <p:cNvSpPr>
            <a:spLocks noEditPoints="1"/>
          </p:cNvSpPr>
          <p:nvPr/>
        </p:nvSpPr>
        <p:spPr bwMode="auto">
          <a:xfrm>
            <a:off x="8989433" y="2562822"/>
            <a:ext cx="867266" cy="854692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665" dirty="0">
              <a:cs typeface="+mn-ea"/>
              <a:sym typeface="+mn-lt"/>
            </a:endParaRPr>
          </a:p>
        </p:txBody>
      </p:sp>
      <p:pic>
        <p:nvPicPr>
          <p:cNvPr id="2" name="Google Shape;183;p29" descr="HTML - Wikipedia">
            <a:extLst>
              <a:ext uri="{FF2B5EF4-FFF2-40B4-BE49-F238E27FC236}">
                <a16:creationId xmlns:a16="http://schemas.microsoft.com/office/drawing/2014/main" id="{4FFEAD43-641D-56E8-9D48-52F7750FA7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64907" y="1473041"/>
            <a:ext cx="1272532" cy="127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4;p29" descr="CSS - Wikipedia">
            <a:extLst>
              <a:ext uri="{FF2B5EF4-FFF2-40B4-BE49-F238E27FC236}">
                <a16:creationId xmlns:a16="http://schemas.microsoft.com/office/drawing/2014/main" id="{28DA0375-596D-7015-02F7-35DEFC35FF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9875" y="1457679"/>
            <a:ext cx="949300" cy="133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87;p29" descr="Quasar 2 and Vue.js 3">
            <a:extLst>
              <a:ext uri="{FF2B5EF4-FFF2-40B4-BE49-F238E27FC236}">
                <a16:creationId xmlns:a16="http://schemas.microsoft.com/office/drawing/2014/main" id="{E59888CC-43CB-509F-FEC2-56B1BE044B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707" r="7590"/>
          <a:stretch/>
        </p:blipFill>
        <p:spPr>
          <a:xfrm>
            <a:off x="8826544" y="1649316"/>
            <a:ext cx="1582211" cy="119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88;p29" descr="Node.js - 维基百科，自由的百科全书">
            <a:extLst>
              <a:ext uri="{FF2B5EF4-FFF2-40B4-BE49-F238E27FC236}">
                <a16:creationId xmlns:a16="http://schemas.microsoft.com/office/drawing/2014/main" id="{9A6170BA-9F9A-28FB-F2EA-FB2C1551E3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8939" y="3240807"/>
            <a:ext cx="1912784" cy="116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89;p29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8A9DD43A-47D0-B7EA-B4A7-ABDCD42C10E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07539" y="3196907"/>
            <a:ext cx="1097279" cy="109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90;p29" descr="GSAP | 夏木樂網頁設計資源彙整">
            <a:extLst>
              <a:ext uri="{FF2B5EF4-FFF2-40B4-BE49-F238E27FC236}">
                <a16:creationId xmlns:a16="http://schemas.microsoft.com/office/drawing/2014/main" id="{A28D53C8-F0F8-7899-7030-4EFECDAB4DF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779" t="21871" r="23224" b="24683"/>
          <a:stretch/>
        </p:blipFill>
        <p:spPr>
          <a:xfrm>
            <a:off x="3160321" y="4973491"/>
            <a:ext cx="2027287" cy="94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91;p29" descr="Internacionalização de Projeto VueJS com i18n Coffops">
            <a:extLst>
              <a:ext uri="{FF2B5EF4-FFF2-40B4-BE49-F238E27FC236}">
                <a16:creationId xmlns:a16="http://schemas.microsoft.com/office/drawing/2014/main" id="{7329C871-C66B-0653-50C9-1AC87E3B828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2026" t="8434" r="27217"/>
          <a:stretch/>
        </p:blipFill>
        <p:spPr>
          <a:xfrm>
            <a:off x="5796825" y="4906027"/>
            <a:ext cx="1336214" cy="157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92;p29">
            <a:extLst>
              <a:ext uri="{FF2B5EF4-FFF2-40B4-BE49-F238E27FC236}">
                <a16:creationId xmlns:a16="http://schemas.microsoft.com/office/drawing/2014/main" id="{EDA6DBF5-4AF8-F053-222B-35A4EA9E02F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62610" y="4734889"/>
            <a:ext cx="2746145" cy="117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85;p29" descr="jQuery &amp; javascript 彙整- VECTOR COOL 威得數位行銷">
            <a:extLst>
              <a:ext uri="{FF2B5EF4-FFF2-40B4-BE49-F238E27FC236}">
                <a16:creationId xmlns:a16="http://schemas.microsoft.com/office/drawing/2014/main" id="{9B80D477-8ED6-A562-6852-F32828CC489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14128" y="1423016"/>
            <a:ext cx="1372581" cy="137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86;p29" descr="vuejs · GitHub">
            <a:extLst>
              <a:ext uri="{FF2B5EF4-FFF2-40B4-BE49-F238E27FC236}">
                <a16:creationId xmlns:a16="http://schemas.microsoft.com/office/drawing/2014/main" id="{81E02BFB-A624-7BC0-5BCC-535DF19BECE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36130" y="1423016"/>
            <a:ext cx="1628699" cy="16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32414DE-9BE2-71F7-22F6-E77FCD0287FF}"/>
              </a:ext>
            </a:extLst>
          </p:cNvPr>
          <p:cNvSpPr/>
          <p:nvPr/>
        </p:nvSpPr>
        <p:spPr>
          <a:xfrm>
            <a:off x="463491" y="3331931"/>
            <a:ext cx="2749178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後端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BD82E3EC-3285-FB56-6CD6-E0ED588F178B}"/>
              </a:ext>
            </a:extLst>
          </p:cNvPr>
          <p:cNvSpPr/>
          <p:nvPr/>
        </p:nvSpPr>
        <p:spPr>
          <a:xfrm>
            <a:off x="365874" y="4982690"/>
            <a:ext cx="2749178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TW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重要套件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1009291" y="2950234"/>
            <a:ext cx="96443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1069676" y="4641012"/>
            <a:ext cx="96443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ldLvl="0" animBg="1"/>
      <p:bldP spid="15" grpId="0" bldLvl="0" animBg="1"/>
      <p:bldP spid="16" grpId="0" bldLvl="0" animBg="1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670452" y="61919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參考資料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5" y="464097"/>
            <a:ext cx="1063443" cy="947169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TextBox 57">
            <a:extLst>
              <a:ext uri="{FF2B5EF4-FFF2-40B4-BE49-F238E27FC236}">
                <a16:creationId xmlns:a16="http://schemas.microsoft.com/office/drawing/2014/main" id="{A4C097DB-032A-4D43-AF2B-117A2A578CAC}"/>
              </a:ext>
            </a:extLst>
          </p:cNvPr>
          <p:cNvSpPr txBox="1"/>
          <p:nvPr/>
        </p:nvSpPr>
        <p:spPr>
          <a:xfrm>
            <a:off x="1878913" y="4296644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Ｂ</a:t>
            </a:r>
            <a:r>
              <a:rPr lang="en-US" altLang="zh-TW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ehance</a:t>
            </a:r>
            <a:endParaRPr lang="en-US" sz="3200" b="1" kern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60983E8-F26A-722F-A9A5-9C67114F049F}"/>
              </a:ext>
            </a:extLst>
          </p:cNvPr>
          <p:cNvGrpSpPr/>
          <p:nvPr/>
        </p:nvGrpSpPr>
        <p:grpSpPr>
          <a:xfrm>
            <a:off x="1880826" y="1901826"/>
            <a:ext cx="1610141" cy="1518376"/>
            <a:chOff x="3441601" y="2695106"/>
            <a:chExt cx="1610141" cy="1518376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7A3783C-4A07-465D-9C40-36F5672EE027}"/>
                </a:ext>
              </a:extLst>
            </p:cNvPr>
            <p:cNvSpPr/>
            <p:nvPr/>
          </p:nvSpPr>
          <p:spPr>
            <a:xfrm>
              <a:off x="3441601" y="2695106"/>
              <a:ext cx="1610141" cy="1518376"/>
            </a:xfrm>
            <a:prstGeom prst="rect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rtl="0"/>
              <a:endParaRPr lang="en-US" sz="16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Group 36">
              <a:extLst>
                <a:ext uri="{FF2B5EF4-FFF2-40B4-BE49-F238E27FC236}">
                  <a16:creationId xmlns:a16="http://schemas.microsoft.com/office/drawing/2014/main" id="{11536ABE-586F-4082-AF3C-0DD99B9907B7}"/>
                </a:ext>
              </a:extLst>
            </p:cNvPr>
            <p:cNvGrpSpPr/>
            <p:nvPr/>
          </p:nvGrpSpPr>
          <p:grpSpPr>
            <a:xfrm>
              <a:off x="3890793" y="2936654"/>
              <a:ext cx="711756" cy="1035280"/>
              <a:chOff x="3720306" y="3668315"/>
              <a:chExt cx="314325" cy="457200"/>
            </a:xfrm>
            <a:solidFill>
              <a:schemeClr val="bg1"/>
            </a:solidFill>
          </p:grpSpPr>
          <p:sp>
            <p:nvSpPr>
              <p:cNvPr id="14" name="Freeform 114">
                <a:extLst>
                  <a:ext uri="{FF2B5EF4-FFF2-40B4-BE49-F238E27FC236}">
                    <a16:creationId xmlns:a16="http://schemas.microsoft.com/office/drawing/2014/main" id="{6EFC07EC-2CBB-4A0D-A4E9-FB83E1DD5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0306" y="3668315"/>
                <a:ext cx="314325" cy="457200"/>
              </a:xfrm>
              <a:custGeom>
                <a:avLst/>
                <a:gdLst>
                  <a:gd name="T0" fmla="*/ 184 w 793"/>
                  <a:gd name="T1" fmla="*/ 669 h 1152"/>
                  <a:gd name="T2" fmla="*/ 103 w 793"/>
                  <a:gd name="T3" fmla="*/ 514 h 1152"/>
                  <a:gd name="T4" fmla="*/ 78 w 793"/>
                  <a:gd name="T5" fmla="*/ 439 h 1152"/>
                  <a:gd name="T6" fmla="*/ 75 w 793"/>
                  <a:gd name="T7" fmla="*/ 363 h 1152"/>
                  <a:gd name="T8" fmla="*/ 92 w 793"/>
                  <a:gd name="T9" fmla="*/ 284 h 1152"/>
                  <a:gd name="T10" fmla="*/ 128 w 793"/>
                  <a:gd name="T11" fmla="*/ 215 h 1152"/>
                  <a:gd name="T12" fmla="*/ 180 w 793"/>
                  <a:gd name="T13" fmla="*/ 156 h 1152"/>
                  <a:gd name="T14" fmla="*/ 242 w 793"/>
                  <a:gd name="T15" fmla="*/ 112 h 1152"/>
                  <a:gd name="T16" fmla="*/ 316 w 793"/>
                  <a:gd name="T17" fmla="*/ 82 h 1152"/>
                  <a:gd name="T18" fmla="*/ 397 w 793"/>
                  <a:gd name="T19" fmla="*/ 72 h 1152"/>
                  <a:gd name="T20" fmla="*/ 478 w 793"/>
                  <a:gd name="T21" fmla="*/ 82 h 1152"/>
                  <a:gd name="T22" fmla="*/ 551 w 793"/>
                  <a:gd name="T23" fmla="*/ 112 h 1152"/>
                  <a:gd name="T24" fmla="*/ 615 w 793"/>
                  <a:gd name="T25" fmla="*/ 156 h 1152"/>
                  <a:gd name="T26" fmla="*/ 666 w 793"/>
                  <a:gd name="T27" fmla="*/ 215 h 1152"/>
                  <a:gd name="T28" fmla="*/ 701 w 793"/>
                  <a:gd name="T29" fmla="*/ 284 h 1152"/>
                  <a:gd name="T30" fmla="*/ 720 w 793"/>
                  <a:gd name="T31" fmla="*/ 363 h 1152"/>
                  <a:gd name="T32" fmla="*/ 717 w 793"/>
                  <a:gd name="T33" fmla="*/ 438 h 1152"/>
                  <a:gd name="T34" fmla="*/ 691 w 793"/>
                  <a:gd name="T35" fmla="*/ 513 h 1152"/>
                  <a:gd name="T36" fmla="*/ 610 w 793"/>
                  <a:gd name="T37" fmla="*/ 669 h 1152"/>
                  <a:gd name="T38" fmla="*/ 397 w 793"/>
                  <a:gd name="T39" fmla="*/ 1080 h 1152"/>
                  <a:gd name="T40" fmla="*/ 346 w 793"/>
                  <a:gd name="T41" fmla="*/ 1067 h 1152"/>
                  <a:gd name="T42" fmla="*/ 469 w 793"/>
                  <a:gd name="T43" fmla="*/ 1036 h 1152"/>
                  <a:gd name="T44" fmla="*/ 445 w 793"/>
                  <a:gd name="T45" fmla="*/ 1071 h 1152"/>
                  <a:gd name="T46" fmla="*/ 412 w 793"/>
                  <a:gd name="T47" fmla="*/ 1079 h 1152"/>
                  <a:gd name="T48" fmla="*/ 263 w 793"/>
                  <a:gd name="T49" fmla="*/ 846 h 1152"/>
                  <a:gd name="T50" fmla="*/ 528 w 793"/>
                  <a:gd name="T51" fmla="*/ 857 h 1152"/>
                  <a:gd name="T52" fmla="*/ 307 w 793"/>
                  <a:gd name="T53" fmla="*/ 986 h 1152"/>
                  <a:gd name="T54" fmla="*/ 290 w 793"/>
                  <a:gd name="T55" fmla="*/ 931 h 1152"/>
                  <a:gd name="T56" fmla="*/ 496 w 793"/>
                  <a:gd name="T57" fmla="*/ 958 h 1152"/>
                  <a:gd name="T58" fmla="*/ 376 w 793"/>
                  <a:gd name="T59" fmla="*/ 0 h 1152"/>
                  <a:gd name="T60" fmla="*/ 279 w 793"/>
                  <a:gd name="T61" fmla="*/ 18 h 1152"/>
                  <a:gd name="T62" fmla="*/ 192 w 793"/>
                  <a:gd name="T63" fmla="*/ 58 h 1152"/>
                  <a:gd name="T64" fmla="*/ 117 w 793"/>
                  <a:gd name="T65" fmla="*/ 116 h 1152"/>
                  <a:gd name="T66" fmla="*/ 59 w 793"/>
                  <a:gd name="T67" fmla="*/ 190 h 1152"/>
                  <a:gd name="T68" fmla="*/ 19 w 793"/>
                  <a:gd name="T69" fmla="*/ 278 h 1152"/>
                  <a:gd name="T70" fmla="*/ 2 w 793"/>
                  <a:gd name="T71" fmla="*/ 375 h 1152"/>
                  <a:gd name="T72" fmla="*/ 7 w 793"/>
                  <a:gd name="T73" fmla="*/ 451 h 1152"/>
                  <a:gd name="T74" fmla="*/ 59 w 793"/>
                  <a:gd name="T75" fmla="*/ 589 h 1152"/>
                  <a:gd name="T76" fmla="*/ 160 w 793"/>
                  <a:gd name="T77" fmla="*/ 778 h 1152"/>
                  <a:gd name="T78" fmla="*/ 234 w 793"/>
                  <a:gd name="T79" fmla="*/ 994 h 1152"/>
                  <a:gd name="T80" fmla="*/ 270 w 793"/>
                  <a:gd name="T81" fmla="*/ 1086 h 1152"/>
                  <a:gd name="T82" fmla="*/ 302 w 793"/>
                  <a:gd name="T83" fmla="*/ 1125 h 1152"/>
                  <a:gd name="T84" fmla="*/ 347 w 793"/>
                  <a:gd name="T85" fmla="*/ 1146 h 1152"/>
                  <a:gd name="T86" fmla="*/ 411 w 793"/>
                  <a:gd name="T87" fmla="*/ 1152 h 1152"/>
                  <a:gd name="T88" fmla="*/ 467 w 793"/>
                  <a:gd name="T89" fmla="*/ 1140 h 1152"/>
                  <a:gd name="T90" fmla="*/ 507 w 793"/>
                  <a:gd name="T91" fmla="*/ 1111 h 1152"/>
                  <a:gd name="T92" fmla="*/ 535 w 793"/>
                  <a:gd name="T93" fmla="*/ 1066 h 1152"/>
                  <a:gd name="T94" fmla="*/ 578 w 793"/>
                  <a:gd name="T95" fmla="*/ 935 h 1152"/>
                  <a:gd name="T96" fmla="*/ 633 w 793"/>
                  <a:gd name="T97" fmla="*/ 779 h 1152"/>
                  <a:gd name="T98" fmla="*/ 735 w 793"/>
                  <a:gd name="T99" fmla="*/ 589 h 1152"/>
                  <a:gd name="T100" fmla="*/ 787 w 793"/>
                  <a:gd name="T101" fmla="*/ 451 h 1152"/>
                  <a:gd name="T102" fmla="*/ 792 w 793"/>
                  <a:gd name="T103" fmla="*/ 375 h 1152"/>
                  <a:gd name="T104" fmla="*/ 775 w 793"/>
                  <a:gd name="T105" fmla="*/ 278 h 1152"/>
                  <a:gd name="T106" fmla="*/ 736 w 793"/>
                  <a:gd name="T107" fmla="*/ 190 h 1152"/>
                  <a:gd name="T108" fmla="*/ 677 w 793"/>
                  <a:gd name="T109" fmla="*/ 116 h 1152"/>
                  <a:gd name="T110" fmla="*/ 602 w 793"/>
                  <a:gd name="T111" fmla="*/ 58 h 1152"/>
                  <a:gd name="T112" fmla="*/ 515 w 793"/>
                  <a:gd name="T113" fmla="*/ 18 h 1152"/>
                  <a:gd name="T114" fmla="*/ 417 w 793"/>
                  <a:gd name="T115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3" h="1152">
                    <a:moveTo>
                      <a:pt x="565" y="756"/>
                    </a:moveTo>
                    <a:lnTo>
                      <a:pt x="229" y="756"/>
                    </a:lnTo>
                    <a:lnTo>
                      <a:pt x="215" y="727"/>
                    </a:lnTo>
                    <a:lnTo>
                      <a:pt x="200" y="698"/>
                    </a:lnTo>
                    <a:lnTo>
                      <a:pt x="184" y="669"/>
                    </a:lnTo>
                    <a:lnTo>
                      <a:pt x="169" y="640"/>
                    </a:lnTo>
                    <a:lnTo>
                      <a:pt x="151" y="608"/>
                    </a:lnTo>
                    <a:lnTo>
                      <a:pt x="133" y="577"/>
                    </a:lnTo>
                    <a:lnTo>
                      <a:pt x="117" y="545"/>
                    </a:lnTo>
                    <a:lnTo>
                      <a:pt x="103" y="514"/>
                    </a:lnTo>
                    <a:lnTo>
                      <a:pt x="97" y="498"/>
                    </a:lnTo>
                    <a:lnTo>
                      <a:pt x="91" y="483"/>
                    </a:lnTo>
                    <a:lnTo>
                      <a:pt x="86" y="468"/>
                    </a:lnTo>
                    <a:lnTo>
                      <a:pt x="81" y="453"/>
                    </a:lnTo>
                    <a:lnTo>
                      <a:pt x="78" y="439"/>
                    </a:lnTo>
                    <a:lnTo>
                      <a:pt x="75" y="424"/>
                    </a:lnTo>
                    <a:lnTo>
                      <a:pt x="74" y="410"/>
                    </a:lnTo>
                    <a:lnTo>
                      <a:pt x="73" y="396"/>
                    </a:lnTo>
                    <a:lnTo>
                      <a:pt x="74" y="379"/>
                    </a:lnTo>
                    <a:lnTo>
                      <a:pt x="75" y="363"/>
                    </a:lnTo>
                    <a:lnTo>
                      <a:pt x="77" y="347"/>
                    </a:lnTo>
                    <a:lnTo>
                      <a:pt x="79" y="331"/>
                    </a:lnTo>
                    <a:lnTo>
                      <a:pt x="84" y="315"/>
                    </a:lnTo>
                    <a:lnTo>
                      <a:pt x="88" y="300"/>
                    </a:lnTo>
                    <a:lnTo>
                      <a:pt x="92" y="284"/>
                    </a:lnTo>
                    <a:lnTo>
                      <a:pt x="99" y="270"/>
                    </a:lnTo>
                    <a:lnTo>
                      <a:pt x="105" y="255"/>
                    </a:lnTo>
                    <a:lnTo>
                      <a:pt x="112" y="241"/>
                    </a:lnTo>
                    <a:lnTo>
                      <a:pt x="120" y="228"/>
                    </a:lnTo>
                    <a:lnTo>
                      <a:pt x="128" y="215"/>
                    </a:lnTo>
                    <a:lnTo>
                      <a:pt x="138" y="202"/>
                    </a:lnTo>
                    <a:lnTo>
                      <a:pt x="147" y="190"/>
                    </a:lnTo>
                    <a:lnTo>
                      <a:pt x="157" y="179"/>
                    </a:lnTo>
                    <a:lnTo>
                      <a:pt x="168" y="167"/>
                    </a:lnTo>
                    <a:lnTo>
                      <a:pt x="180" y="156"/>
                    </a:lnTo>
                    <a:lnTo>
                      <a:pt x="191" y="146"/>
                    </a:lnTo>
                    <a:lnTo>
                      <a:pt x="204" y="136"/>
                    </a:lnTo>
                    <a:lnTo>
                      <a:pt x="216" y="128"/>
                    </a:lnTo>
                    <a:lnTo>
                      <a:pt x="229" y="119"/>
                    </a:lnTo>
                    <a:lnTo>
                      <a:pt x="242" y="112"/>
                    </a:lnTo>
                    <a:lnTo>
                      <a:pt x="256" y="104"/>
                    </a:lnTo>
                    <a:lnTo>
                      <a:pt x="270" y="98"/>
                    </a:lnTo>
                    <a:lnTo>
                      <a:pt x="286" y="91"/>
                    </a:lnTo>
                    <a:lnTo>
                      <a:pt x="301" y="87"/>
                    </a:lnTo>
                    <a:lnTo>
                      <a:pt x="316" y="82"/>
                    </a:lnTo>
                    <a:lnTo>
                      <a:pt x="332" y="78"/>
                    </a:lnTo>
                    <a:lnTo>
                      <a:pt x="348" y="76"/>
                    </a:lnTo>
                    <a:lnTo>
                      <a:pt x="364" y="74"/>
                    </a:lnTo>
                    <a:lnTo>
                      <a:pt x="381" y="73"/>
                    </a:lnTo>
                    <a:lnTo>
                      <a:pt x="397" y="72"/>
                    </a:lnTo>
                    <a:lnTo>
                      <a:pt x="414" y="73"/>
                    </a:lnTo>
                    <a:lnTo>
                      <a:pt x="430" y="74"/>
                    </a:lnTo>
                    <a:lnTo>
                      <a:pt x="447" y="76"/>
                    </a:lnTo>
                    <a:lnTo>
                      <a:pt x="463" y="78"/>
                    </a:lnTo>
                    <a:lnTo>
                      <a:pt x="478" y="82"/>
                    </a:lnTo>
                    <a:lnTo>
                      <a:pt x="493" y="87"/>
                    </a:lnTo>
                    <a:lnTo>
                      <a:pt x="508" y="91"/>
                    </a:lnTo>
                    <a:lnTo>
                      <a:pt x="523" y="98"/>
                    </a:lnTo>
                    <a:lnTo>
                      <a:pt x="537" y="104"/>
                    </a:lnTo>
                    <a:lnTo>
                      <a:pt x="551" y="112"/>
                    </a:lnTo>
                    <a:lnTo>
                      <a:pt x="565" y="119"/>
                    </a:lnTo>
                    <a:lnTo>
                      <a:pt x="578" y="128"/>
                    </a:lnTo>
                    <a:lnTo>
                      <a:pt x="591" y="136"/>
                    </a:lnTo>
                    <a:lnTo>
                      <a:pt x="603" y="146"/>
                    </a:lnTo>
                    <a:lnTo>
                      <a:pt x="615" y="156"/>
                    </a:lnTo>
                    <a:lnTo>
                      <a:pt x="626" y="167"/>
                    </a:lnTo>
                    <a:lnTo>
                      <a:pt x="637" y="179"/>
                    </a:lnTo>
                    <a:lnTo>
                      <a:pt x="647" y="190"/>
                    </a:lnTo>
                    <a:lnTo>
                      <a:pt x="656" y="202"/>
                    </a:lnTo>
                    <a:lnTo>
                      <a:pt x="666" y="215"/>
                    </a:lnTo>
                    <a:lnTo>
                      <a:pt x="674" y="228"/>
                    </a:lnTo>
                    <a:lnTo>
                      <a:pt x="682" y="241"/>
                    </a:lnTo>
                    <a:lnTo>
                      <a:pt x="688" y="255"/>
                    </a:lnTo>
                    <a:lnTo>
                      <a:pt x="696" y="270"/>
                    </a:lnTo>
                    <a:lnTo>
                      <a:pt x="701" y="284"/>
                    </a:lnTo>
                    <a:lnTo>
                      <a:pt x="707" y="300"/>
                    </a:lnTo>
                    <a:lnTo>
                      <a:pt x="711" y="315"/>
                    </a:lnTo>
                    <a:lnTo>
                      <a:pt x="714" y="331"/>
                    </a:lnTo>
                    <a:lnTo>
                      <a:pt x="718" y="347"/>
                    </a:lnTo>
                    <a:lnTo>
                      <a:pt x="720" y="363"/>
                    </a:lnTo>
                    <a:lnTo>
                      <a:pt x="721" y="379"/>
                    </a:lnTo>
                    <a:lnTo>
                      <a:pt x="721" y="396"/>
                    </a:lnTo>
                    <a:lnTo>
                      <a:pt x="721" y="410"/>
                    </a:lnTo>
                    <a:lnTo>
                      <a:pt x="719" y="424"/>
                    </a:lnTo>
                    <a:lnTo>
                      <a:pt x="717" y="438"/>
                    </a:lnTo>
                    <a:lnTo>
                      <a:pt x="712" y="453"/>
                    </a:lnTo>
                    <a:lnTo>
                      <a:pt x="708" y="468"/>
                    </a:lnTo>
                    <a:lnTo>
                      <a:pt x="704" y="483"/>
                    </a:lnTo>
                    <a:lnTo>
                      <a:pt x="697" y="498"/>
                    </a:lnTo>
                    <a:lnTo>
                      <a:pt x="691" y="513"/>
                    </a:lnTo>
                    <a:lnTo>
                      <a:pt x="677" y="545"/>
                    </a:lnTo>
                    <a:lnTo>
                      <a:pt x="660" y="577"/>
                    </a:lnTo>
                    <a:lnTo>
                      <a:pt x="643" y="608"/>
                    </a:lnTo>
                    <a:lnTo>
                      <a:pt x="626" y="641"/>
                    </a:lnTo>
                    <a:lnTo>
                      <a:pt x="610" y="669"/>
                    </a:lnTo>
                    <a:lnTo>
                      <a:pt x="594" y="698"/>
                    </a:lnTo>
                    <a:lnTo>
                      <a:pt x="579" y="727"/>
                    </a:lnTo>
                    <a:lnTo>
                      <a:pt x="565" y="756"/>
                    </a:lnTo>
                    <a:lnTo>
                      <a:pt x="565" y="756"/>
                    </a:lnTo>
                    <a:close/>
                    <a:moveTo>
                      <a:pt x="397" y="1080"/>
                    </a:moveTo>
                    <a:lnTo>
                      <a:pt x="384" y="1079"/>
                    </a:lnTo>
                    <a:lnTo>
                      <a:pt x="373" y="1078"/>
                    </a:lnTo>
                    <a:lnTo>
                      <a:pt x="363" y="1076"/>
                    </a:lnTo>
                    <a:lnTo>
                      <a:pt x="355" y="1073"/>
                    </a:lnTo>
                    <a:lnTo>
                      <a:pt x="346" y="1067"/>
                    </a:lnTo>
                    <a:lnTo>
                      <a:pt x="339" y="1059"/>
                    </a:lnTo>
                    <a:lnTo>
                      <a:pt x="332" y="1049"/>
                    </a:lnTo>
                    <a:lnTo>
                      <a:pt x="326" y="1035"/>
                    </a:lnTo>
                    <a:lnTo>
                      <a:pt x="478" y="1016"/>
                    </a:lnTo>
                    <a:lnTo>
                      <a:pt x="469" y="1036"/>
                    </a:lnTo>
                    <a:lnTo>
                      <a:pt x="462" y="1051"/>
                    </a:lnTo>
                    <a:lnTo>
                      <a:pt x="457" y="1057"/>
                    </a:lnTo>
                    <a:lnTo>
                      <a:pt x="454" y="1062"/>
                    </a:lnTo>
                    <a:lnTo>
                      <a:pt x="450" y="1066"/>
                    </a:lnTo>
                    <a:lnTo>
                      <a:pt x="445" y="1071"/>
                    </a:lnTo>
                    <a:lnTo>
                      <a:pt x="440" y="1073"/>
                    </a:lnTo>
                    <a:lnTo>
                      <a:pt x="436" y="1075"/>
                    </a:lnTo>
                    <a:lnTo>
                      <a:pt x="430" y="1077"/>
                    </a:lnTo>
                    <a:lnTo>
                      <a:pt x="425" y="1078"/>
                    </a:lnTo>
                    <a:lnTo>
                      <a:pt x="412" y="1079"/>
                    </a:lnTo>
                    <a:lnTo>
                      <a:pt x="397" y="1080"/>
                    </a:lnTo>
                    <a:close/>
                    <a:moveTo>
                      <a:pt x="279" y="897"/>
                    </a:moveTo>
                    <a:lnTo>
                      <a:pt x="275" y="881"/>
                    </a:lnTo>
                    <a:lnTo>
                      <a:pt x="269" y="863"/>
                    </a:lnTo>
                    <a:lnTo>
                      <a:pt x="263" y="846"/>
                    </a:lnTo>
                    <a:lnTo>
                      <a:pt x="258" y="828"/>
                    </a:lnTo>
                    <a:lnTo>
                      <a:pt x="537" y="828"/>
                    </a:lnTo>
                    <a:lnTo>
                      <a:pt x="534" y="837"/>
                    </a:lnTo>
                    <a:lnTo>
                      <a:pt x="531" y="847"/>
                    </a:lnTo>
                    <a:lnTo>
                      <a:pt x="528" y="857"/>
                    </a:lnTo>
                    <a:lnTo>
                      <a:pt x="524" y="867"/>
                    </a:lnTo>
                    <a:lnTo>
                      <a:pt x="279" y="897"/>
                    </a:lnTo>
                    <a:close/>
                    <a:moveTo>
                      <a:pt x="491" y="978"/>
                    </a:moveTo>
                    <a:lnTo>
                      <a:pt x="312" y="1000"/>
                    </a:lnTo>
                    <a:lnTo>
                      <a:pt x="307" y="986"/>
                    </a:lnTo>
                    <a:lnTo>
                      <a:pt x="302" y="970"/>
                    </a:lnTo>
                    <a:lnTo>
                      <a:pt x="296" y="952"/>
                    </a:lnTo>
                    <a:lnTo>
                      <a:pt x="290" y="932"/>
                    </a:lnTo>
                    <a:lnTo>
                      <a:pt x="290" y="931"/>
                    </a:lnTo>
                    <a:lnTo>
                      <a:pt x="290" y="931"/>
                    </a:lnTo>
                    <a:lnTo>
                      <a:pt x="512" y="903"/>
                    </a:lnTo>
                    <a:lnTo>
                      <a:pt x="508" y="919"/>
                    </a:lnTo>
                    <a:lnTo>
                      <a:pt x="504" y="936"/>
                    </a:lnTo>
                    <a:lnTo>
                      <a:pt x="499" y="946"/>
                    </a:lnTo>
                    <a:lnTo>
                      <a:pt x="496" y="958"/>
                    </a:lnTo>
                    <a:lnTo>
                      <a:pt x="493" y="968"/>
                    </a:lnTo>
                    <a:lnTo>
                      <a:pt x="491" y="978"/>
                    </a:lnTo>
                    <a:lnTo>
                      <a:pt x="491" y="978"/>
                    </a:lnTo>
                    <a:close/>
                    <a:moveTo>
                      <a:pt x="397" y="0"/>
                    </a:moveTo>
                    <a:lnTo>
                      <a:pt x="376" y="0"/>
                    </a:lnTo>
                    <a:lnTo>
                      <a:pt x="357" y="1"/>
                    </a:lnTo>
                    <a:lnTo>
                      <a:pt x="336" y="5"/>
                    </a:lnTo>
                    <a:lnTo>
                      <a:pt x="317" y="8"/>
                    </a:lnTo>
                    <a:lnTo>
                      <a:pt x="299" y="12"/>
                    </a:lnTo>
                    <a:lnTo>
                      <a:pt x="279" y="18"/>
                    </a:lnTo>
                    <a:lnTo>
                      <a:pt x="261" y="24"/>
                    </a:lnTo>
                    <a:lnTo>
                      <a:pt x="242" y="31"/>
                    </a:lnTo>
                    <a:lnTo>
                      <a:pt x="225" y="39"/>
                    </a:lnTo>
                    <a:lnTo>
                      <a:pt x="208" y="48"/>
                    </a:lnTo>
                    <a:lnTo>
                      <a:pt x="192" y="58"/>
                    </a:lnTo>
                    <a:lnTo>
                      <a:pt x="175" y="67"/>
                    </a:lnTo>
                    <a:lnTo>
                      <a:pt x="160" y="78"/>
                    </a:lnTo>
                    <a:lnTo>
                      <a:pt x="145" y="90"/>
                    </a:lnTo>
                    <a:lnTo>
                      <a:pt x="131" y="103"/>
                    </a:lnTo>
                    <a:lnTo>
                      <a:pt x="117" y="116"/>
                    </a:lnTo>
                    <a:lnTo>
                      <a:pt x="104" y="130"/>
                    </a:lnTo>
                    <a:lnTo>
                      <a:pt x="91" y="144"/>
                    </a:lnTo>
                    <a:lnTo>
                      <a:pt x="79" y="159"/>
                    </a:lnTo>
                    <a:lnTo>
                      <a:pt x="69" y="174"/>
                    </a:lnTo>
                    <a:lnTo>
                      <a:pt x="59" y="190"/>
                    </a:lnTo>
                    <a:lnTo>
                      <a:pt x="49" y="207"/>
                    </a:lnTo>
                    <a:lnTo>
                      <a:pt x="40" y="224"/>
                    </a:lnTo>
                    <a:lnTo>
                      <a:pt x="32" y="242"/>
                    </a:lnTo>
                    <a:lnTo>
                      <a:pt x="25" y="260"/>
                    </a:lnTo>
                    <a:lnTo>
                      <a:pt x="19" y="278"/>
                    </a:lnTo>
                    <a:lnTo>
                      <a:pt x="13" y="297"/>
                    </a:lnTo>
                    <a:lnTo>
                      <a:pt x="9" y="316"/>
                    </a:lnTo>
                    <a:lnTo>
                      <a:pt x="6" y="335"/>
                    </a:lnTo>
                    <a:lnTo>
                      <a:pt x="3" y="356"/>
                    </a:lnTo>
                    <a:lnTo>
                      <a:pt x="2" y="375"/>
                    </a:lnTo>
                    <a:lnTo>
                      <a:pt x="0" y="396"/>
                    </a:lnTo>
                    <a:lnTo>
                      <a:pt x="2" y="410"/>
                    </a:lnTo>
                    <a:lnTo>
                      <a:pt x="3" y="424"/>
                    </a:lnTo>
                    <a:lnTo>
                      <a:pt x="5" y="437"/>
                    </a:lnTo>
                    <a:lnTo>
                      <a:pt x="7" y="451"/>
                    </a:lnTo>
                    <a:lnTo>
                      <a:pt x="13" y="479"/>
                    </a:lnTo>
                    <a:lnTo>
                      <a:pt x="22" y="506"/>
                    </a:lnTo>
                    <a:lnTo>
                      <a:pt x="33" y="534"/>
                    </a:lnTo>
                    <a:lnTo>
                      <a:pt x="46" y="561"/>
                    </a:lnTo>
                    <a:lnTo>
                      <a:pt x="59" y="589"/>
                    </a:lnTo>
                    <a:lnTo>
                      <a:pt x="74" y="617"/>
                    </a:lnTo>
                    <a:lnTo>
                      <a:pt x="103" y="671"/>
                    </a:lnTo>
                    <a:lnTo>
                      <a:pt x="133" y="725"/>
                    </a:lnTo>
                    <a:lnTo>
                      <a:pt x="147" y="752"/>
                    </a:lnTo>
                    <a:lnTo>
                      <a:pt x="160" y="778"/>
                    </a:lnTo>
                    <a:lnTo>
                      <a:pt x="172" y="804"/>
                    </a:lnTo>
                    <a:lnTo>
                      <a:pt x="182" y="830"/>
                    </a:lnTo>
                    <a:lnTo>
                      <a:pt x="206" y="901"/>
                    </a:lnTo>
                    <a:lnTo>
                      <a:pt x="225" y="965"/>
                    </a:lnTo>
                    <a:lnTo>
                      <a:pt x="234" y="994"/>
                    </a:lnTo>
                    <a:lnTo>
                      <a:pt x="242" y="1020"/>
                    </a:lnTo>
                    <a:lnTo>
                      <a:pt x="251" y="1045"/>
                    </a:lnTo>
                    <a:lnTo>
                      <a:pt x="260" y="1066"/>
                    </a:lnTo>
                    <a:lnTo>
                      <a:pt x="265" y="1076"/>
                    </a:lnTo>
                    <a:lnTo>
                      <a:pt x="270" y="1086"/>
                    </a:lnTo>
                    <a:lnTo>
                      <a:pt x="276" y="1094"/>
                    </a:lnTo>
                    <a:lnTo>
                      <a:pt x="281" y="1103"/>
                    </a:lnTo>
                    <a:lnTo>
                      <a:pt x="288" y="1111"/>
                    </a:lnTo>
                    <a:lnTo>
                      <a:pt x="295" y="1118"/>
                    </a:lnTo>
                    <a:lnTo>
                      <a:pt x="302" y="1125"/>
                    </a:lnTo>
                    <a:lnTo>
                      <a:pt x="310" y="1130"/>
                    </a:lnTo>
                    <a:lnTo>
                      <a:pt x="318" y="1135"/>
                    </a:lnTo>
                    <a:lnTo>
                      <a:pt x="328" y="1140"/>
                    </a:lnTo>
                    <a:lnTo>
                      <a:pt x="337" y="1143"/>
                    </a:lnTo>
                    <a:lnTo>
                      <a:pt x="347" y="1146"/>
                    </a:lnTo>
                    <a:lnTo>
                      <a:pt x="359" y="1148"/>
                    </a:lnTo>
                    <a:lnTo>
                      <a:pt x="371" y="1151"/>
                    </a:lnTo>
                    <a:lnTo>
                      <a:pt x="383" y="1152"/>
                    </a:lnTo>
                    <a:lnTo>
                      <a:pt x="397" y="1152"/>
                    </a:lnTo>
                    <a:lnTo>
                      <a:pt x="411" y="1152"/>
                    </a:lnTo>
                    <a:lnTo>
                      <a:pt x="424" y="1151"/>
                    </a:lnTo>
                    <a:lnTo>
                      <a:pt x="436" y="1148"/>
                    </a:lnTo>
                    <a:lnTo>
                      <a:pt x="448" y="1146"/>
                    </a:lnTo>
                    <a:lnTo>
                      <a:pt x="457" y="1143"/>
                    </a:lnTo>
                    <a:lnTo>
                      <a:pt x="467" y="1140"/>
                    </a:lnTo>
                    <a:lnTo>
                      <a:pt x="477" y="1135"/>
                    </a:lnTo>
                    <a:lnTo>
                      <a:pt x="485" y="1130"/>
                    </a:lnTo>
                    <a:lnTo>
                      <a:pt x="493" y="1125"/>
                    </a:lnTo>
                    <a:lnTo>
                      <a:pt x="501" y="1118"/>
                    </a:lnTo>
                    <a:lnTo>
                      <a:pt x="507" y="1111"/>
                    </a:lnTo>
                    <a:lnTo>
                      <a:pt x="513" y="1103"/>
                    </a:lnTo>
                    <a:lnTo>
                      <a:pt x="519" y="1095"/>
                    </a:lnTo>
                    <a:lnTo>
                      <a:pt x="524" y="1086"/>
                    </a:lnTo>
                    <a:lnTo>
                      <a:pt x="530" y="1077"/>
                    </a:lnTo>
                    <a:lnTo>
                      <a:pt x="535" y="1066"/>
                    </a:lnTo>
                    <a:lnTo>
                      <a:pt x="544" y="1045"/>
                    </a:lnTo>
                    <a:lnTo>
                      <a:pt x="552" y="1021"/>
                    </a:lnTo>
                    <a:lnTo>
                      <a:pt x="561" y="994"/>
                    </a:lnTo>
                    <a:lnTo>
                      <a:pt x="570" y="966"/>
                    </a:lnTo>
                    <a:lnTo>
                      <a:pt x="578" y="935"/>
                    </a:lnTo>
                    <a:lnTo>
                      <a:pt x="588" y="902"/>
                    </a:lnTo>
                    <a:lnTo>
                      <a:pt x="599" y="868"/>
                    </a:lnTo>
                    <a:lnTo>
                      <a:pt x="612" y="831"/>
                    </a:lnTo>
                    <a:lnTo>
                      <a:pt x="621" y="805"/>
                    </a:lnTo>
                    <a:lnTo>
                      <a:pt x="633" y="779"/>
                    </a:lnTo>
                    <a:lnTo>
                      <a:pt x="646" y="753"/>
                    </a:lnTo>
                    <a:lnTo>
                      <a:pt x="660" y="726"/>
                    </a:lnTo>
                    <a:lnTo>
                      <a:pt x="691" y="672"/>
                    </a:lnTo>
                    <a:lnTo>
                      <a:pt x="721" y="617"/>
                    </a:lnTo>
                    <a:lnTo>
                      <a:pt x="735" y="589"/>
                    </a:lnTo>
                    <a:lnTo>
                      <a:pt x="749" y="561"/>
                    </a:lnTo>
                    <a:lnTo>
                      <a:pt x="761" y="533"/>
                    </a:lnTo>
                    <a:lnTo>
                      <a:pt x="772" y="506"/>
                    </a:lnTo>
                    <a:lnTo>
                      <a:pt x="780" y="478"/>
                    </a:lnTo>
                    <a:lnTo>
                      <a:pt x="787" y="451"/>
                    </a:lnTo>
                    <a:lnTo>
                      <a:pt x="790" y="437"/>
                    </a:lnTo>
                    <a:lnTo>
                      <a:pt x="791" y="423"/>
                    </a:lnTo>
                    <a:lnTo>
                      <a:pt x="792" y="410"/>
                    </a:lnTo>
                    <a:lnTo>
                      <a:pt x="793" y="396"/>
                    </a:lnTo>
                    <a:lnTo>
                      <a:pt x="792" y="375"/>
                    </a:lnTo>
                    <a:lnTo>
                      <a:pt x="791" y="356"/>
                    </a:lnTo>
                    <a:lnTo>
                      <a:pt x="789" y="335"/>
                    </a:lnTo>
                    <a:lnTo>
                      <a:pt x="785" y="316"/>
                    </a:lnTo>
                    <a:lnTo>
                      <a:pt x="780" y="297"/>
                    </a:lnTo>
                    <a:lnTo>
                      <a:pt x="775" y="278"/>
                    </a:lnTo>
                    <a:lnTo>
                      <a:pt x="769" y="260"/>
                    </a:lnTo>
                    <a:lnTo>
                      <a:pt x="762" y="242"/>
                    </a:lnTo>
                    <a:lnTo>
                      <a:pt x="754" y="224"/>
                    </a:lnTo>
                    <a:lnTo>
                      <a:pt x="746" y="207"/>
                    </a:lnTo>
                    <a:lnTo>
                      <a:pt x="736" y="190"/>
                    </a:lnTo>
                    <a:lnTo>
                      <a:pt x="725" y="174"/>
                    </a:lnTo>
                    <a:lnTo>
                      <a:pt x="714" y="159"/>
                    </a:lnTo>
                    <a:lnTo>
                      <a:pt x="703" y="144"/>
                    </a:lnTo>
                    <a:lnTo>
                      <a:pt x="691" y="130"/>
                    </a:lnTo>
                    <a:lnTo>
                      <a:pt x="677" y="116"/>
                    </a:lnTo>
                    <a:lnTo>
                      <a:pt x="664" y="103"/>
                    </a:lnTo>
                    <a:lnTo>
                      <a:pt x="648" y="90"/>
                    </a:lnTo>
                    <a:lnTo>
                      <a:pt x="633" y="78"/>
                    </a:lnTo>
                    <a:lnTo>
                      <a:pt x="618" y="67"/>
                    </a:lnTo>
                    <a:lnTo>
                      <a:pt x="602" y="58"/>
                    </a:lnTo>
                    <a:lnTo>
                      <a:pt x="586" y="48"/>
                    </a:lnTo>
                    <a:lnTo>
                      <a:pt x="569" y="39"/>
                    </a:lnTo>
                    <a:lnTo>
                      <a:pt x="551" y="31"/>
                    </a:lnTo>
                    <a:lnTo>
                      <a:pt x="533" y="24"/>
                    </a:lnTo>
                    <a:lnTo>
                      <a:pt x="515" y="18"/>
                    </a:lnTo>
                    <a:lnTo>
                      <a:pt x="496" y="12"/>
                    </a:lnTo>
                    <a:lnTo>
                      <a:pt x="477" y="8"/>
                    </a:lnTo>
                    <a:lnTo>
                      <a:pt x="457" y="5"/>
                    </a:lnTo>
                    <a:lnTo>
                      <a:pt x="438" y="1"/>
                    </a:lnTo>
                    <a:lnTo>
                      <a:pt x="417" y="0"/>
                    </a:lnTo>
                    <a:lnTo>
                      <a:pt x="3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kern="12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Freeform 115">
                <a:extLst>
                  <a:ext uri="{FF2B5EF4-FFF2-40B4-BE49-F238E27FC236}">
                    <a16:creationId xmlns:a16="http://schemas.microsoft.com/office/drawing/2014/main" id="{E694DD84-9594-4B4F-9440-6C52C57B8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743" y="3739753"/>
                <a:ext cx="93663" cy="93663"/>
              </a:xfrm>
              <a:custGeom>
                <a:avLst/>
                <a:gdLst>
                  <a:gd name="T0" fmla="*/ 205 w 234"/>
                  <a:gd name="T1" fmla="*/ 1 h 234"/>
                  <a:gd name="T2" fmla="*/ 183 w 234"/>
                  <a:gd name="T3" fmla="*/ 3 h 234"/>
                  <a:gd name="T4" fmla="*/ 152 w 234"/>
                  <a:gd name="T5" fmla="*/ 9 h 234"/>
                  <a:gd name="T6" fmla="*/ 113 w 234"/>
                  <a:gd name="T7" fmla="*/ 26 h 234"/>
                  <a:gd name="T8" fmla="*/ 79 w 234"/>
                  <a:gd name="T9" fmla="*/ 49 h 234"/>
                  <a:gd name="T10" fmla="*/ 50 w 234"/>
                  <a:gd name="T11" fmla="*/ 78 h 234"/>
                  <a:gd name="T12" fmla="*/ 26 w 234"/>
                  <a:gd name="T13" fmla="*/ 113 h 234"/>
                  <a:gd name="T14" fmla="*/ 10 w 234"/>
                  <a:gd name="T15" fmla="*/ 152 h 234"/>
                  <a:gd name="T16" fmla="*/ 2 w 234"/>
                  <a:gd name="T17" fmla="*/ 183 h 234"/>
                  <a:gd name="T18" fmla="*/ 0 w 234"/>
                  <a:gd name="T19" fmla="*/ 205 h 234"/>
                  <a:gd name="T20" fmla="*/ 0 w 234"/>
                  <a:gd name="T21" fmla="*/ 220 h 234"/>
                  <a:gd name="T22" fmla="*/ 3 w 234"/>
                  <a:gd name="T23" fmla="*/ 226 h 234"/>
                  <a:gd name="T24" fmla="*/ 7 w 234"/>
                  <a:gd name="T25" fmla="*/ 231 h 234"/>
                  <a:gd name="T26" fmla="*/ 14 w 234"/>
                  <a:gd name="T27" fmla="*/ 234 h 234"/>
                  <a:gd name="T28" fmla="*/ 21 w 234"/>
                  <a:gd name="T29" fmla="*/ 234 h 234"/>
                  <a:gd name="T30" fmla="*/ 28 w 234"/>
                  <a:gd name="T31" fmla="*/ 231 h 234"/>
                  <a:gd name="T32" fmla="*/ 33 w 234"/>
                  <a:gd name="T33" fmla="*/ 226 h 234"/>
                  <a:gd name="T34" fmla="*/ 35 w 234"/>
                  <a:gd name="T35" fmla="*/ 220 h 234"/>
                  <a:gd name="T36" fmla="*/ 37 w 234"/>
                  <a:gd name="T37" fmla="*/ 197 h 234"/>
                  <a:gd name="T38" fmla="*/ 44 w 234"/>
                  <a:gd name="T39" fmla="*/ 163 h 234"/>
                  <a:gd name="T40" fmla="*/ 58 w 234"/>
                  <a:gd name="T41" fmla="*/ 130 h 234"/>
                  <a:gd name="T42" fmla="*/ 78 w 234"/>
                  <a:gd name="T43" fmla="*/ 101 h 234"/>
                  <a:gd name="T44" fmla="*/ 101 w 234"/>
                  <a:gd name="T45" fmla="*/ 77 h 234"/>
                  <a:gd name="T46" fmla="*/ 131 w 234"/>
                  <a:gd name="T47" fmla="*/ 58 h 234"/>
                  <a:gd name="T48" fmla="*/ 163 w 234"/>
                  <a:gd name="T49" fmla="*/ 44 h 234"/>
                  <a:gd name="T50" fmla="*/ 197 w 234"/>
                  <a:gd name="T51" fmla="*/ 36 h 234"/>
                  <a:gd name="T52" fmla="*/ 219 w 234"/>
                  <a:gd name="T53" fmla="*/ 35 h 234"/>
                  <a:gd name="T54" fmla="*/ 226 w 234"/>
                  <a:gd name="T55" fmla="*/ 33 h 234"/>
                  <a:gd name="T56" fmla="*/ 231 w 234"/>
                  <a:gd name="T57" fmla="*/ 28 h 234"/>
                  <a:gd name="T58" fmla="*/ 233 w 234"/>
                  <a:gd name="T59" fmla="*/ 21 h 234"/>
                  <a:gd name="T60" fmla="*/ 233 w 234"/>
                  <a:gd name="T61" fmla="*/ 15 h 234"/>
                  <a:gd name="T62" fmla="*/ 231 w 234"/>
                  <a:gd name="T63" fmla="*/ 8 h 234"/>
                  <a:gd name="T64" fmla="*/ 226 w 234"/>
                  <a:gd name="T65" fmla="*/ 3 h 234"/>
                  <a:gd name="T66" fmla="*/ 219 w 234"/>
                  <a:gd name="T67" fmla="*/ 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4" h="234">
                    <a:moveTo>
                      <a:pt x="216" y="0"/>
                    </a:moveTo>
                    <a:lnTo>
                      <a:pt x="205" y="1"/>
                    </a:lnTo>
                    <a:lnTo>
                      <a:pt x="194" y="1"/>
                    </a:lnTo>
                    <a:lnTo>
                      <a:pt x="183" y="3"/>
                    </a:lnTo>
                    <a:lnTo>
                      <a:pt x="173" y="4"/>
                    </a:lnTo>
                    <a:lnTo>
                      <a:pt x="152" y="9"/>
                    </a:lnTo>
                    <a:lnTo>
                      <a:pt x="132" y="17"/>
                    </a:lnTo>
                    <a:lnTo>
                      <a:pt x="113" y="26"/>
                    </a:lnTo>
                    <a:lnTo>
                      <a:pt x="95" y="36"/>
                    </a:lnTo>
                    <a:lnTo>
                      <a:pt x="79" y="49"/>
                    </a:lnTo>
                    <a:lnTo>
                      <a:pt x="64" y="63"/>
                    </a:lnTo>
                    <a:lnTo>
                      <a:pt x="50" y="78"/>
                    </a:lnTo>
                    <a:lnTo>
                      <a:pt x="37" y="95"/>
                    </a:lnTo>
                    <a:lnTo>
                      <a:pt x="26" y="113"/>
                    </a:lnTo>
                    <a:lnTo>
                      <a:pt x="17" y="131"/>
                    </a:lnTo>
                    <a:lnTo>
                      <a:pt x="10" y="152"/>
                    </a:lnTo>
                    <a:lnTo>
                      <a:pt x="4" y="172"/>
                    </a:lnTo>
                    <a:lnTo>
                      <a:pt x="2" y="183"/>
                    </a:lnTo>
                    <a:lnTo>
                      <a:pt x="1" y="194"/>
                    </a:lnTo>
                    <a:lnTo>
                      <a:pt x="0" y="205"/>
                    </a:lnTo>
                    <a:lnTo>
                      <a:pt x="0" y="216"/>
                    </a:lnTo>
                    <a:lnTo>
                      <a:pt x="0" y="220"/>
                    </a:lnTo>
                    <a:lnTo>
                      <a:pt x="1" y="223"/>
                    </a:lnTo>
                    <a:lnTo>
                      <a:pt x="3" y="226"/>
                    </a:lnTo>
                    <a:lnTo>
                      <a:pt x="5" y="229"/>
                    </a:lnTo>
                    <a:lnTo>
                      <a:pt x="7" y="231"/>
                    </a:lnTo>
                    <a:lnTo>
                      <a:pt x="11" y="233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1" y="234"/>
                    </a:lnTo>
                    <a:lnTo>
                      <a:pt x="25" y="233"/>
                    </a:lnTo>
                    <a:lnTo>
                      <a:pt x="28" y="231"/>
                    </a:lnTo>
                    <a:lnTo>
                      <a:pt x="31" y="229"/>
                    </a:lnTo>
                    <a:lnTo>
                      <a:pt x="33" y="226"/>
                    </a:lnTo>
                    <a:lnTo>
                      <a:pt x="34" y="223"/>
                    </a:lnTo>
                    <a:lnTo>
                      <a:pt x="35" y="220"/>
                    </a:lnTo>
                    <a:lnTo>
                      <a:pt x="35" y="216"/>
                    </a:lnTo>
                    <a:lnTo>
                      <a:pt x="37" y="197"/>
                    </a:lnTo>
                    <a:lnTo>
                      <a:pt x="40" y="180"/>
                    </a:lnTo>
                    <a:lnTo>
                      <a:pt x="44" y="163"/>
                    </a:lnTo>
                    <a:lnTo>
                      <a:pt x="51" y="145"/>
                    </a:lnTo>
                    <a:lnTo>
                      <a:pt x="58" y="130"/>
                    </a:lnTo>
                    <a:lnTo>
                      <a:pt x="67" y="115"/>
                    </a:lnTo>
                    <a:lnTo>
                      <a:pt x="78" y="101"/>
                    </a:lnTo>
                    <a:lnTo>
                      <a:pt x="88" y="88"/>
                    </a:lnTo>
                    <a:lnTo>
                      <a:pt x="101" y="77"/>
                    </a:lnTo>
                    <a:lnTo>
                      <a:pt x="115" y="67"/>
                    </a:lnTo>
                    <a:lnTo>
                      <a:pt x="131" y="58"/>
                    </a:lnTo>
                    <a:lnTo>
                      <a:pt x="146" y="50"/>
                    </a:lnTo>
                    <a:lnTo>
                      <a:pt x="163" y="44"/>
                    </a:lnTo>
                    <a:lnTo>
                      <a:pt x="180" y="40"/>
                    </a:lnTo>
                    <a:lnTo>
                      <a:pt x="197" y="36"/>
                    </a:lnTo>
                    <a:lnTo>
                      <a:pt x="216" y="36"/>
                    </a:lnTo>
                    <a:lnTo>
                      <a:pt x="219" y="35"/>
                    </a:lnTo>
                    <a:lnTo>
                      <a:pt x="223" y="34"/>
                    </a:lnTo>
                    <a:lnTo>
                      <a:pt x="226" y="33"/>
                    </a:lnTo>
                    <a:lnTo>
                      <a:pt x="229" y="31"/>
                    </a:lnTo>
                    <a:lnTo>
                      <a:pt x="231" y="28"/>
                    </a:lnTo>
                    <a:lnTo>
                      <a:pt x="232" y="24"/>
                    </a:lnTo>
                    <a:lnTo>
                      <a:pt x="233" y="21"/>
                    </a:lnTo>
                    <a:lnTo>
                      <a:pt x="234" y="18"/>
                    </a:lnTo>
                    <a:lnTo>
                      <a:pt x="233" y="15"/>
                    </a:lnTo>
                    <a:lnTo>
                      <a:pt x="232" y="10"/>
                    </a:lnTo>
                    <a:lnTo>
                      <a:pt x="231" y="8"/>
                    </a:lnTo>
                    <a:lnTo>
                      <a:pt x="229" y="5"/>
                    </a:lnTo>
                    <a:lnTo>
                      <a:pt x="226" y="3"/>
                    </a:lnTo>
                    <a:lnTo>
                      <a:pt x="223" y="2"/>
                    </a:lnTo>
                    <a:lnTo>
                      <a:pt x="219" y="1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rtl="0"/>
                <a:endParaRPr lang="en-US" kern="12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4BB548C-0AC1-4A91-AD71-5949E203FD13}"/>
              </a:ext>
            </a:extLst>
          </p:cNvPr>
          <p:cNvSpPr/>
          <p:nvPr/>
        </p:nvSpPr>
        <p:spPr>
          <a:xfrm>
            <a:off x="8109695" y="4238247"/>
            <a:ext cx="64770" cy="683895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C17B31-7568-4C2F-8924-6D50F791CE46}"/>
              </a:ext>
            </a:extLst>
          </p:cNvPr>
          <p:cNvSpPr/>
          <p:nvPr/>
        </p:nvSpPr>
        <p:spPr>
          <a:xfrm>
            <a:off x="5189220" y="4238247"/>
            <a:ext cx="64770" cy="683895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6CCF8B-8BF8-431D-BA6F-9E6FCCAF81A6}"/>
              </a:ext>
            </a:extLst>
          </p:cNvPr>
          <p:cNvSpPr/>
          <p:nvPr/>
        </p:nvSpPr>
        <p:spPr>
          <a:xfrm>
            <a:off x="8109695" y="2388599"/>
            <a:ext cx="64770" cy="683895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9127A0-7697-4E52-B475-BDAC17547FF5}"/>
              </a:ext>
            </a:extLst>
          </p:cNvPr>
          <p:cNvSpPr/>
          <p:nvPr/>
        </p:nvSpPr>
        <p:spPr>
          <a:xfrm>
            <a:off x="5189220" y="2396854"/>
            <a:ext cx="64770" cy="683895"/>
          </a:xfrm>
          <a:prstGeom prst="rect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57">
            <a:extLst>
              <a:ext uri="{FF2B5EF4-FFF2-40B4-BE49-F238E27FC236}">
                <a16:creationId xmlns:a16="http://schemas.microsoft.com/office/drawing/2014/main" id="{AE3B74AC-41FC-BB4F-2695-AF97E464A2C3}"/>
              </a:ext>
            </a:extLst>
          </p:cNvPr>
          <p:cNvSpPr txBox="1"/>
          <p:nvPr/>
        </p:nvSpPr>
        <p:spPr>
          <a:xfrm>
            <a:off x="5491265" y="2396854"/>
            <a:ext cx="1331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Dribble</a:t>
            </a:r>
            <a:endParaRPr lang="en-US" sz="3200" b="1" kern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57">
            <a:extLst>
              <a:ext uri="{FF2B5EF4-FFF2-40B4-BE49-F238E27FC236}">
                <a16:creationId xmlns:a16="http://schemas.microsoft.com/office/drawing/2014/main" id="{07AB8528-00C0-CB4E-CECA-C8D2B0C884C7}"/>
              </a:ext>
            </a:extLst>
          </p:cNvPr>
          <p:cNvSpPr txBox="1"/>
          <p:nvPr/>
        </p:nvSpPr>
        <p:spPr>
          <a:xfrm>
            <a:off x="8540879" y="2411183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Collect UI</a:t>
            </a:r>
            <a:endParaRPr lang="en-US" sz="3200" b="1" kern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57">
            <a:extLst>
              <a:ext uri="{FF2B5EF4-FFF2-40B4-BE49-F238E27FC236}">
                <a16:creationId xmlns:a16="http://schemas.microsoft.com/office/drawing/2014/main" id="{F2B4E990-53AA-D136-F359-7D1EB608348E}"/>
              </a:ext>
            </a:extLst>
          </p:cNvPr>
          <p:cNvSpPr txBox="1"/>
          <p:nvPr/>
        </p:nvSpPr>
        <p:spPr>
          <a:xfrm>
            <a:off x="5491265" y="4346349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Udemy</a:t>
            </a:r>
            <a:endParaRPr lang="en-US" sz="3200" b="1" kern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57">
            <a:extLst>
              <a:ext uri="{FF2B5EF4-FFF2-40B4-BE49-F238E27FC236}">
                <a16:creationId xmlns:a16="http://schemas.microsoft.com/office/drawing/2014/main" id="{42093C99-9042-222D-94DD-A5F8EFAB7C32}"/>
              </a:ext>
            </a:extLst>
          </p:cNvPr>
          <p:cNvSpPr txBox="1"/>
          <p:nvPr/>
        </p:nvSpPr>
        <p:spPr>
          <a:xfrm>
            <a:off x="8540879" y="4296644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rtl="0"/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Figma Community</a:t>
            </a:r>
            <a:endParaRPr lang="en-US" sz="3200" b="1" kern="1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1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3E9A957-5FD0-4C0B-BABC-BD92473CA2FC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E19F243-6296-438F-B521-744C6305F98D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5D755CE-AF09-427C-BCA8-90547B36F9DD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E6592D-264F-4863-A006-AB02018020A7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D812F9-5BBD-467C-8342-AA40004F1F48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826B78F-1340-41BD-9C8C-AFC2B9969FC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CA862AF-A2A8-4B65-8AE1-C305969A3E4F}"/>
              </a:ext>
            </a:extLst>
          </p:cNvPr>
          <p:cNvSpPr/>
          <p:nvPr/>
        </p:nvSpPr>
        <p:spPr>
          <a:xfrm>
            <a:off x="1881600" y="4927829"/>
            <a:ext cx="693143" cy="693143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252E3D-1F63-4A1D-934A-FD24CA55DC92}"/>
              </a:ext>
            </a:extLst>
          </p:cNvPr>
          <p:cNvGrpSpPr/>
          <p:nvPr/>
        </p:nvGrpSpPr>
        <p:grpSpPr>
          <a:xfrm>
            <a:off x="8846578" y="737497"/>
            <a:ext cx="1605859" cy="1429988"/>
            <a:chOff x="7481280" y="1311215"/>
            <a:chExt cx="2228073" cy="19840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D14D68-A030-4831-BE4A-C8BA84F5CAA2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DD2780E-3BB9-46DC-9F40-2EFA2361D3FD}"/>
                </a:ext>
              </a:extLst>
            </p:cNvPr>
            <p:cNvSpPr/>
            <p:nvPr/>
          </p:nvSpPr>
          <p:spPr>
            <a:xfrm>
              <a:off x="8916441" y="1330477"/>
              <a:ext cx="792912" cy="792912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0375DD06-9624-430F-A1FE-8292A5D2F180}"/>
              </a:ext>
            </a:extLst>
          </p:cNvPr>
          <p:cNvSpPr txBox="1"/>
          <p:nvPr/>
        </p:nvSpPr>
        <p:spPr>
          <a:xfrm>
            <a:off x="2228171" y="2606459"/>
            <a:ext cx="875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7200" dirty="0">
                <a:solidFill>
                  <a:srgbClr val="7C8C6E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有夢最美，希望相隨</a:t>
            </a:r>
            <a:endParaRPr lang="zh-CN" altLang="en-US" sz="7200" dirty="0">
              <a:solidFill>
                <a:srgbClr val="7C8C6E"/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AD3C91C-FED8-4F6A-85C1-68E8242213DC}"/>
              </a:ext>
            </a:extLst>
          </p:cNvPr>
          <p:cNvSpPr/>
          <p:nvPr/>
        </p:nvSpPr>
        <p:spPr>
          <a:xfrm>
            <a:off x="2228171" y="3994372"/>
            <a:ext cx="862664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rgbClr val="98A58C"/>
                </a:solidFill>
                <a:cs typeface="+mn-ea"/>
                <a:sym typeface="+mn-lt"/>
              </a:rPr>
              <a:t>（翻譯：想做的功能很多，但不一定做得出來）</a:t>
            </a:r>
          </a:p>
          <a:p>
            <a:pPr algn="ctr"/>
            <a:endParaRPr lang="zh-TW" altLang="en-US" sz="3200" dirty="0">
              <a:solidFill>
                <a:srgbClr val="98A58C"/>
              </a:solidFill>
              <a:cs typeface="+mn-ea"/>
              <a:sym typeface="+mn-lt"/>
            </a:endParaRPr>
          </a:p>
          <a:p>
            <a:pPr algn="ctr"/>
            <a:r>
              <a:rPr lang="zh-TW" altLang="en-US" sz="3200" dirty="0">
                <a:solidFill>
                  <a:srgbClr val="98A58C"/>
                </a:solidFill>
                <a:cs typeface="+mn-ea"/>
                <a:sym typeface="+mn-lt"/>
              </a:rPr>
              <a:t>（</a:t>
            </a:r>
            <a:r>
              <a:rPr lang="zh-TW" altLang="en-US" sz="3200" strike="sngStrike" dirty="0">
                <a:solidFill>
                  <a:srgbClr val="98A58C"/>
                </a:solidFill>
                <a:cs typeface="+mn-ea"/>
                <a:sym typeface="+mn-lt"/>
              </a:rPr>
              <a:t>但我相信老師會救我的</a:t>
            </a:r>
            <a:r>
              <a:rPr lang="zh-TW" altLang="en-US" sz="4000" dirty="0">
                <a:solidFill>
                  <a:srgbClr val="98A58C"/>
                </a:solidFill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10816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0" grpId="0"/>
      <p:bldP spid="18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3E9A957-5FD0-4C0B-BABC-BD92473CA2FC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E19F243-6296-438F-B521-744C6305F98D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5D755CE-AF09-427C-BCA8-90547B36F9DD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E6592D-264F-4863-A006-AB02018020A7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D812F9-5BBD-467C-8342-AA40004F1F48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826B78F-1340-41BD-9C8C-AFC2B9969FC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CA862AF-A2A8-4B65-8AE1-C305969A3E4F}"/>
              </a:ext>
            </a:extLst>
          </p:cNvPr>
          <p:cNvSpPr/>
          <p:nvPr/>
        </p:nvSpPr>
        <p:spPr>
          <a:xfrm>
            <a:off x="1881600" y="4927829"/>
            <a:ext cx="693143" cy="693143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252E3D-1F63-4A1D-934A-FD24CA55DC92}"/>
              </a:ext>
            </a:extLst>
          </p:cNvPr>
          <p:cNvGrpSpPr/>
          <p:nvPr/>
        </p:nvGrpSpPr>
        <p:grpSpPr>
          <a:xfrm>
            <a:off x="7941329" y="1109510"/>
            <a:ext cx="1605859" cy="1429988"/>
            <a:chOff x="7481280" y="1311215"/>
            <a:chExt cx="2228073" cy="198405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D14D68-A030-4831-BE4A-C8BA84F5CAA2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DD2780E-3BB9-46DC-9F40-2EFA2361D3FD}"/>
                </a:ext>
              </a:extLst>
            </p:cNvPr>
            <p:cNvSpPr/>
            <p:nvPr/>
          </p:nvSpPr>
          <p:spPr>
            <a:xfrm>
              <a:off x="8916441" y="1330477"/>
              <a:ext cx="792912" cy="792912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0" name="文本框 179">
            <a:extLst>
              <a:ext uri="{FF2B5EF4-FFF2-40B4-BE49-F238E27FC236}">
                <a16:creationId xmlns:a16="http://schemas.microsoft.com/office/drawing/2014/main" id="{0375DD06-9624-430F-A1FE-8292A5D2F180}"/>
              </a:ext>
            </a:extLst>
          </p:cNvPr>
          <p:cNvSpPr txBox="1"/>
          <p:nvPr/>
        </p:nvSpPr>
        <p:spPr>
          <a:xfrm>
            <a:off x="2574743" y="2626991"/>
            <a:ext cx="7174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7200" dirty="0">
                <a:solidFill>
                  <a:srgbClr val="7C8C6E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謝謝聆聽</a:t>
            </a:r>
            <a:endParaRPr lang="zh-CN" altLang="en-US" sz="7200" dirty="0">
              <a:solidFill>
                <a:srgbClr val="7C8C6E"/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AD3C91C-FED8-4F6A-85C1-68E8242213DC}"/>
              </a:ext>
            </a:extLst>
          </p:cNvPr>
          <p:cNvSpPr/>
          <p:nvPr/>
        </p:nvSpPr>
        <p:spPr>
          <a:xfrm>
            <a:off x="3707704" y="4023631"/>
            <a:ext cx="5138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TW" altLang="en-US" sz="4000" dirty="0">
                <a:solidFill>
                  <a:srgbClr val="98A58C"/>
                </a:solidFill>
                <a:cs typeface="+mn-ea"/>
                <a:sym typeface="+mn-lt"/>
              </a:rPr>
              <a:t>（歡迎回饋建議</a:t>
            </a:r>
            <a:r>
              <a:rPr lang="en-US" altLang="zh-TW" sz="4000" dirty="0">
                <a:solidFill>
                  <a:srgbClr val="98A58C"/>
                </a:solidFill>
                <a:cs typeface="+mn-ea"/>
                <a:sym typeface="+mn-lt"/>
              </a:rPr>
              <a:t>&gt;//&lt;)</a:t>
            </a:r>
            <a:endParaRPr lang="en-US" altLang="zh-CN" sz="4000" dirty="0">
              <a:solidFill>
                <a:srgbClr val="98A58C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4833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0" grpId="0"/>
      <p:bldP spid="1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cs typeface="+mn-ea"/>
                <a:sym typeface="+mn-lt"/>
              </a:rPr>
              <a:t>art 01</a:t>
            </a:r>
            <a:endParaRPr lang="zh-CN" altLang="en-US" sz="36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9AA394"/>
                </a:solidFill>
                <a:cs typeface="+mn-ea"/>
                <a:sym typeface="+mn-lt"/>
              </a:rPr>
              <a:t>製作動機</a:t>
            </a:r>
            <a:endParaRPr lang="zh-CN" altLang="en-US" sz="4800" b="1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67DC3-7403-4878-8663-196209421165}"/>
              </a:ext>
            </a:extLst>
          </p:cNvPr>
          <p:cNvSpPr txBox="1"/>
          <p:nvPr/>
        </p:nvSpPr>
        <p:spPr>
          <a:xfrm>
            <a:off x="3514781" y="4037308"/>
            <a:ext cx="5239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9AA394"/>
                </a:solidFill>
                <a:cs typeface="+mn-ea"/>
                <a:sym typeface="+mn-lt"/>
              </a:rPr>
              <a:t> Life isn't about waiting for the storm to pass. it's about learning to dance Life isn't it's about learning to dance in the rain.</a:t>
            </a:r>
            <a:endParaRPr lang="zh-CN" altLang="en-US" sz="14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8483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992760" y="720793"/>
            <a:ext cx="582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9AA394"/>
                </a:solidFill>
                <a:cs typeface="+mn-ea"/>
                <a:sym typeface="+mn-lt"/>
              </a:rPr>
              <a:t>十九世紀的俄國小說家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661828" y="574075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Google Shape;93;p14" descr="Fyodor Dostoevsky - Wikipedia">
            <a:extLst>
              <a:ext uri="{FF2B5EF4-FFF2-40B4-BE49-F238E27FC236}">
                <a16:creationId xmlns:a16="http://schemas.microsoft.com/office/drawing/2014/main" id="{9089C18A-2FCC-7383-8B9D-9B051F83B8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4829"/>
            <a:ext cx="5522263" cy="69028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-166348" y="365142"/>
            <a:ext cx="29274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800" b="1" dirty="0">
                <a:solidFill>
                  <a:srgbClr val="9AA394"/>
                </a:solidFill>
                <a:cs typeface="+mn-ea"/>
                <a:sym typeface="+mn-lt"/>
              </a:rPr>
              <a:t>WHO?</a:t>
            </a:r>
            <a:endParaRPr lang="zh-CN" altLang="en-US" sz="4800" b="1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F63EB5-FEF6-82FC-BAD4-C52B69860FFB}"/>
              </a:ext>
            </a:extLst>
          </p:cNvPr>
          <p:cNvSpPr/>
          <p:nvPr/>
        </p:nvSpPr>
        <p:spPr>
          <a:xfrm>
            <a:off x="5992760" y="1746669"/>
            <a:ext cx="5829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9AA394"/>
                </a:solidFill>
                <a:cs typeface="+mn-ea"/>
                <a:sym typeface="+mn-lt"/>
              </a:rPr>
              <a:t>因為描寫的殺人場景太真實，大家以為他殺過人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777862-14EC-323E-CA5A-2DC51ABB4954}"/>
              </a:ext>
            </a:extLst>
          </p:cNvPr>
          <p:cNvSpPr/>
          <p:nvPr/>
        </p:nvSpPr>
        <p:spPr>
          <a:xfrm>
            <a:off x="5992760" y="3292662"/>
            <a:ext cx="582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9AA394"/>
                </a:solidFill>
                <a:cs typeface="+mn-ea"/>
                <a:sym typeface="+mn-lt"/>
              </a:rPr>
              <a:t>粉絲不多但遍及全世界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486D4F-139C-8C88-D93A-88D130F4E27D}"/>
              </a:ext>
            </a:extLst>
          </p:cNvPr>
          <p:cNvSpPr/>
          <p:nvPr/>
        </p:nvSpPr>
        <p:spPr>
          <a:xfrm>
            <a:off x="6037977" y="4418257"/>
            <a:ext cx="5829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9AA394"/>
                </a:solidFill>
                <a:cs typeface="+mn-ea"/>
                <a:sym typeface="+mn-lt"/>
              </a:rPr>
              <a:t>杜斯妥也夫斯基＝＞</a:t>
            </a:r>
            <a:endParaRPr lang="en-US" altLang="zh-TW" sz="3600" dirty="0">
              <a:solidFill>
                <a:srgbClr val="9AA394"/>
              </a:solidFill>
              <a:cs typeface="+mn-ea"/>
              <a:sym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9AA394"/>
                </a:solidFill>
                <a:cs typeface="+mn-ea"/>
                <a:sym typeface="+mn-lt"/>
              </a:rPr>
              <a:t>杜斯拖拉庫司機</a:t>
            </a:r>
          </a:p>
        </p:txBody>
      </p:sp>
    </p:spTree>
    <p:extLst>
      <p:ext uri="{BB962C8B-B14F-4D97-AF65-F5344CB8AC3E}">
        <p14:creationId xmlns:p14="http://schemas.microsoft.com/office/powerpoint/2010/main" val="2530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4" grpId="0" animBg="1"/>
      <p:bldP spid="15" grpId="0" animBg="1"/>
      <p:bldP spid="5" grpId="0"/>
      <p:bldP spid="3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612781" y="568857"/>
            <a:ext cx="4756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用户群體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用户故事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5" y="464097"/>
            <a:ext cx="966245" cy="860598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Google Shape;100;p15">
            <a:extLst>
              <a:ext uri="{FF2B5EF4-FFF2-40B4-BE49-F238E27FC236}">
                <a16:creationId xmlns:a16="http://schemas.microsoft.com/office/drawing/2014/main" id="{A571C547-6840-8D45-A67E-AB6E4F3EDB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0875" y="1324695"/>
            <a:ext cx="7789940" cy="5025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26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633475" y="506288"/>
            <a:ext cx="2270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解决问题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5" y="464097"/>
            <a:ext cx="925075" cy="823929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195590F-8A55-4A1D-8366-A864EA817FB4}"/>
              </a:ext>
            </a:extLst>
          </p:cNvPr>
          <p:cNvSpPr/>
          <p:nvPr/>
        </p:nvSpPr>
        <p:spPr>
          <a:xfrm>
            <a:off x="3442097" y="1649013"/>
            <a:ext cx="5307806" cy="537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</a:t>
            </a:r>
            <a:r>
              <a:rPr lang="en-US" altLang="zh-CN" sz="3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ROBLEM SOLVING</a:t>
            </a:r>
            <a:endParaRPr lang="zh-CN" altLang="en-US" sz="3600" b="1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6BD2A4-001F-4DF8-B9B8-C09E2D8A1DB2}"/>
              </a:ext>
            </a:extLst>
          </p:cNvPr>
          <p:cNvGrpSpPr/>
          <p:nvPr/>
        </p:nvGrpSpPr>
        <p:grpSpPr>
          <a:xfrm>
            <a:off x="614186" y="2480071"/>
            <a:ext cx="11201747" cy="3236334"/>
            <a:chOff x="805883" y="3427682"/>
            <a:chExt cx="8113367" cy="2344059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25496A4-D874-4A3B-A04F-917F9E2600A1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3483291"/>
              <a:ext cx="8020988" cy="0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C78417D-BA4F-44CB-A044-4F2861427995}"/>
                </a:ext>
              </a:extLst>
            </p:cNvPr>
            <p:cNvSpPr/>
            <p:nvPr/>
          </p:nvSpPr>
          <p:spPr>
            <a:xfrm>
              <a:off x="805883" y="3438274"/>
              <a:ext cx="90033" cy="9003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2BEB28E-9D46-433B-97F4-817205A4398F}"/>
                </a:ext>
              </a:extLst>
            </p:cNvPr>
            <p:cNvSpPr/>
            <p:nvPr/>
          </p:nvSpPr>
          <p:spPr>
            <a:xfrm>
              <a:off x="1948684" y="3427682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B8E5C54-9D6B-4823-A707-5CEEB86051C4}"/>
                </a:ext>
              </a:extLst>
            </p:cNvPr>
            <p:cNvSpPr/>
            <p:nvPr/>
          </p:nvSpPr>
          <p:spPr>
            <a:xfrm>
              <a:off x="7621081" y="3429313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132AC3B-0039-4837-B1E8-11CB5F52BCCD}"/>
                </a:ext>
              </a:extLst>
            </p:cNvPr>
            <p:cNvSpPr/>
            <p:nvPr/>
          </p:nvSpPr>
          <p:spPr>
            <a:xfrm>
              <a:off x="5792187" y="3427817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649F84B-E05C-4AA1-973F-DE2B3F7B0EEC}"/>
                </a:ext>
              </a:extLst>
            </p:cNvPr>
            <p:cNvSpPr/>
            <p:nvPr/>
          </p:nvSpPr>
          <p:spPr>
            <a:xfrm>
              <a:off x="3850249" y="3428522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96E711A-8B07-4232-A3D6-84639BB7AFE9}"/>
                </a:ext>
              </a:extLst>
            </p:cNvPr>
            <p:cNvSpPr/>
            <p:nvPr/>
          </p:nvSpPr>
          <p:spPr>
            <a:xfrm>
              <a:off x="8829217" y="3448162"/>
              <a:ext cx="90033" cy="9003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962B10A-B060-494F-B0AA-C07550037AAC}"/>
                </a:ext>
              </a:extLst>
            </p:cNvPr>
            <p:cNvCxnSpPr/>
            <p:nvPr/>
          </p:nvCxnSpPr>
          <p:spPr>
            <a:xfrm>
              <a:off x="2002945" y="3557629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177B70-A248-47D4-94B8-EE89E1BEA879}"/>
                </a:ext>
              </a:extLst>
            </p:cNvPr>
            <p:cNvSpPr/>
            <p:nvPr/>
          </p:nvSpPr>
          <p:spPr>
            <a:xfrm>
              <a:off x="1543364" y="4229099"/>
              <a:ext cx="914389" cy="914389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ym typeface="+mn-lt"/>
                </a:rPr>
                <a:t>ONE</a:t>
              </a:r>
              <a:endParaRPr lang="zh-CN" altLang="en-US" sz="2400" dirty="0"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47570A1-F32D-4B55-89D5-9053C05DAC06}"/>
                </a:ext>
              </a:extLst>
            </p:cNvPr>
            <p:cNvSpPr/>
            <p:nvPr/>
          </p:nvSpPr>
          <p:spPr>
            <a:xfrm>
              <a:off x="896014" y="5450717"/>
              <a:ext cx="2105348" cy="3210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ts val="2500"/>
                </a:lnSpc>
                <a:spcBef>
                  <a:spcPct val="0"/>
                </a:spcBef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只有學術網站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01935A3-F024-409D-84F5-2279E0532133}"/>
                </a:ext>
              </a:extLst>
            </p:cNvPr>
            <p:cNvSpPr/>
            <p:nvPr/>
          </p:nvSpPr>
          <p:spPr>
            <a:xfrm>
              <a:off x="3046637" y="5430604"/>
              <a:ext cx="1748578" cy="334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作品難以找到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F76993D-7DC6-4348-B60D-2A0AE8FE2E4D}"/>
                </a:ext>
              </a:extLst>
            </p:cNvPr>
            <p:cNvSpPr/>
            <p:nvPr/>
          </p:nvSpPr>
          <p:spPr>
            <a:xfrm>
              <a:off x="4905555" y="5507580"/>
              <a:ext cx="1881776" cy="2572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ts val="2500"/>
                </a:lnSpc>
                <a:spcBef>
                  <a:spcPct val="0"/>
                </a:spcBef>
              </a:pP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同好難以找到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CA5EAF5-C98B-46B6-96CF-0A935971A672}"/>
                </a:ext>
              </a:extLst>
            </p:cNvPr>
            <p:cNvSpPr/>
            <p:nvPr/>
          </p:nvSpPr>
          <p:spPr>
            <a:xfrm>
              <a:off x="6718601" y="5430479"/>
              <a:ext cx="2065980" cy="334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活動資訊難以找到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BD3D68B-49DC-44D7-A91A-B464586B3C24}"/>
                </a:ext>
              </a:extLst>
            </p:cNvPr>
            <p:cNvCxnSpPr/>
            <p:nvPr/>
          </p:nvCxnSpPr>
          <p:spPr>
            <a:xfrm>
              <a:off x="3904005" y="3557375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8AEA223-03E1-4FF8-B440-0841B5EC9D5D}"/>
                </a:ext>
              </a:extLst>
            </p:cNvPr>
            <p:cNvSpPr/>
            <p:nvPr/>
          </p:nvSpPr>
          <p:spPr>
            <a:xfrm>
              <a:off x="3451567" y="4238369"/>
              <a:ext cx="914389" cy="914389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cs typeface="+mn-ea"/>
                  <a:sym typeface="+mn-lt"/>
                </a:rPr>
                <a:t>TWO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463EB3A-8479-4516-8255-411B4EA85C07}"/>
                </a:ext>
              </a:extLst>
            </p:cNvPr>
            <p:cNvCxnSpPr/>
            <p:nvPr/>
          </p:nvCxnSpPr>
          <p:spPr>
            <a:xfrm>
              <a:off x="5846673" y="3557375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E822068-7F2E-49FC-89ED-4C254C14B655}"/>
                </a:ext>
              </a:extLst>
            </p:cNvPr>
            <p:cNvSpPr/>
            <p:nvPr/>
          </p:nvSpPr>
          <p:spPr>
            <a:xfrm>
              <a:off x="5391855" y="4243131"/>
              <a:ext cx="914389" cy="914389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cs typeface="+mn-ea"/>
                  <a:sym typeface="+mn-lt"/>
                </a:rPr>
                <a:t>THREE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7EB7DE2-5F59-4782-A167-D976664C8BE6}"/>
                </a:ext>
              </a:extLst>
            </p:cNvPr>
            <p:cNvCxnSpPr/>
            <p:nvPr/>
          </p:nvCxnSpPr>
          <p:spPr>
            <a:xfrm>
              <a:off x="7676878" y="3563329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062B02F-8D35-47C7-BFE2-DCCCBD9CA8F2}"/>
                </a:ext>
              </a:extLst>
            </p:cNvPr>
            <p:cNvSpPr/>
            <p:nvPr/>
          </p:nvSpPr>
          <p:spPr>
            <a:xfrm>
              <a:off x="7217297" y="4246705"/>
              <a:ext cx="914389" cy="914389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cs typeface="+mn-ea"/>
                  <a:sym typeface="+mn-lt"/>
                </a:rPr>
                <a:t>FOUR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43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93A2DB5-B208-4BE4-A8AF-39DD3C4C64F7}"/>
              </a:ext>
            </a:extLst>
          </p:cNvPr>
          <p:cNvSpPr txBox="1"/>
          <p:nvPr/>
        </p:nvSpPr>
        <p:spPr>
          <a:xfrm>
            <a:off x="1711636" y="538856"/>
            <a:ext cx="2572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項目概述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28F5F2-A7D9-4EE4-946D-53DE939B570E}"/>
              </a:ext>
            </a:extLst>
          </p:cNvPr>
          <p:cNvGrpSpPr/>
          <p:nvPr/>
        </p:nvGrpSpPr>
        <p:grpSpPr>
          <a:xfrm>
            <a:off x="499885" y="464097"/>
            <a:ext cx="925075" cy="823929"/>
            <a:chOff x="7481280" y="1150631"/>
            <a:chExt cx="2407919" cy="214464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48EF26C-D04F-4217-8FA5-8B8ADBD2B4D1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21C99F-BCA3-49D4-B4FD-692A9658C5FC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13EC4C2-12A8-471C-97AA-0AB3AE4B4CBB}"/>
              </a:ext>
            </a:extLst>
          </p:cNvPr>
          <p:cNvSpPr txBox="1"/>
          <p:nvPr/>
        </p:nvSpPr>
        <p:spPr bwMode="auto">
          <a:xfrm>
            <a:off x="403488" y="4274627"/>
            <a:ext cx="3217444" cy="54630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zh-TW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rPr>
              <a:t>資訊匯總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字魂57号-创细黑" panose="00000500000000000000" pitchFamily="2" charset="-122"/>
              <a:ea typeface="字魂57号-创细黑" panose="00000500000000000000" pitchFamily="2" charset="-122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AA4EA5-356F-4090-92FB-BB6CD158013F}"/>
              </a:ext>
            </a:extLst>
          </p:cNvPr>
          <p:cNvSpPr txBox="1"/>
          <p:nvPr/>
        </p:nvSpPr>
        <p:spPr bwMode="auto">
          <a:xfrm>
            <a:off x="3174491" y="4287710"/>
            <a:ext cx="3217444" cy="168918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 defTabSz="457200">
              <a:lnSpc>
                <a:spcPct val="90000"/>
              </a:lnSpc>
              <a:spcBef>
                <a:spcPct val="0"/>
              </a:spcBef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114300" lvl="0"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zh-TW" altLang="en-US" sz="3200" b="0" dirty="0"/>
              <a:t>活動消息</a:t>
            </a:r>
            <a:endParaRPr lang="en-US" altLang="zh-TW" sz="3200" b="0" dirty="0"/>
          </a:p>
          <a:p>
            <a:pPr marL="114300" lvl="0"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n-US" altLang="zh-TW" sz="3200" b="0" dirty="0"/>
              <a:t>&amp;</a:t>
            </a:r>
          </a:p>
          <a:p>
            <a:pPr marL="114300" lvl="0"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zh-TW" altLang="en-US" sz="3200" b="0" dirty="0"/>
              <a:t>留言討論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C20D61-38F3-4A01-B965-662E1F73ACEB}"/>
              </a:ext>
            </a:extLst>
          </p:cNvPr>
          <p:cNvSpPr txBox="1"/>
          <p:nvPr/>
        </p:nvSpPr>
        <p:spPr bwMode="auto">
          <a:xfrm>
            <a:off x="6116559" y="4287710"/>
            <a:ext cx="3871319" cy="54630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 defTabSz="457200">
              <a:lnSpc>
                <a:spcPct val="90000"/>
              </a:lnSpc>
              <a:spcBef>
                <a:spcPct val="0"/>
              </a:spcBef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114300" lvl="0" algn="l"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zh-TW" altLang="en-US" sz="3200" b="0" dirty="0"/>
              <a:t>作品線上閱讀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DAD0111-8208-4066-8F3D-AB965AA6D93E}"/>
              </a:ext>
            </a:extLst>
          </p:cNvPr>
          <p:cNvGrpSpPr/>
          <p:nvPr/>
        </p:nvGrpSpPr>
        <p:grpSpPr>
          <a:xfrm>
            <a:off x="1146348" y="2014170"/>
            <a:ext cx="1908384" cy="1908384"/>
            <a:chOff x="1054100" y="-11130"/>
            <a:chExt cx="3440130" cy="3440130"/>
          </a:xfrm>
        </p:grpSpPr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DE107FAA-7942-433C-B2D7-D3CAA3B4F4A0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675277"/>
                <a:gd name="adj2" fmla="val 0"/>
              </a:avLst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4DAF5272-1D1C-467B-85C5-4525A913F267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16200000"/>
                <a:gd name="adj2" fmla="val 5903570"/>
              </a:avLst>
            </a:prstGeom>
            <a:noFill/>
            <a:ln w="57150" cap="flat" cmpd="sng" algn="ctr">
              <a:solidFill>
                <a:srgbClr val="9AA3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ADE03B8-2363-4B4C-B3FB-B826CBC67604}"/>
              </a:ext>
            </a:extLst>
          </p:cNvPr>
          <p:cNvGrpSpPr/>
          <p:nvPr/>
        </p:nvGrpSpPr>
        <p:grpSpPr>
          <a:xfrm>
            <a:off x="3854034" y="2014170"/>
            <a:ext cx="1908384" cy="1908384"/>
            <a:chOff x="1054100" y="-11130"/>
            <a:chExt cx="3440130" cy="3440130"/>
          </a:xfrm>
        </p:grpSpPr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27B904FB-7202-4988-956D-B527BF3CEEAE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675277"/>
                <a:gd name="adj2" fmla="val 0"/>
              </a:avLst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CAF1C02C-7701-4286-A13E-C06CB5BE3499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16200000"/>
                <a:gd name="adj2" fmla="val 10582042"/>
              </a:avLst>
            </a:prstGeom>
            <a:noFill/>
            <a:ln w="57150" cap="flat" cmpd="sng" algn="ctr">
              <a:solidFill>
                <a:srgbClr val="9AA3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B23803B-DE9D-4D0C-8045-4EFB9776F7EA}"/>
              </a:ext>
            </a:extLst>
          </p:cNvPr>
          <p:cNvGrpSpPr/>
          <p:nvPr/>
        </p:nvGrpSpPr>
        <p:grpSpPr>
          <a:xfrm>
            <a:off x="9458474" y="1996274"/>
            <a:ext cx="1908384" cy="1908384"/>
            <a:chOff x="1054100" y="-11130"/>
            <a:chExt cx="3440130" cy="3440130"/>
          </a:xfrm>
        </p:grpSpPr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AB8674E3-36AC-453A-A4C4-F4F0A4C8C315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675277"/>
                <a:gd name="adj2" fmla="val 0"/>
              </a:avLst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67A98E01-694E-45DF-8AF6-C530FBA6E487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16200000"/>
                <a:gd name="adj2" fmla="val 2877916"/>
              </a:avLst>
            </a:prstGeom>
            <a:noFill/>
            <a:ln w="57150" cap="flat" cmpd="sng" algn="ctr">
              <a:solidFill>
                <a:srgbClr val="9AA3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636B135-0CEC-4FCE-A561-5E9EDEB69084}"/>
              </a:ext>
            </a:extLst>
          </p:cNvPr>
          <p:cNvSpPr txBox="1"/>
          <p:nvPr/>
        </p:nvSpPr>
        <p:spPr bwMode="auto">
          <a:xfrm>
            <a:off x="1170717" y="2374622"/>
            <a:ext cx="1879356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6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7EC221-E691-4B75-AB6C-7EE8EB7E039F}"/>
              </a:ext>
            </a:extLst>
          </p:cNvPr>
          <p:cNvSpPr txBox="1"/>
          <p:nvPr/>
        </p:nvSpPr>
        <p:spPr bwMode="auto">
          <a:xfrm>
            <a:off x="3843535" y="2352743"/>
            <a:ext cx="1879356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6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C10A587-5A15-4BA6-8696-9443FB328104}"/>
              </a:ext>
            </a:extLst>
          </p:cNvPr>
          <p:cNvSpPr txBox="1"/>
          <p:nvPr/>
        </p:nvSpPr>
        <p:spPr bwMode="auto">
          <a:xfrm>
            <a:off x="9475908" y="2356726"/>
            <a:ext cx="1879356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6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2" name="文本框 15">
            <a:extLst>
              <a:ext uri="{FF2B5EF4-FFF2-40B4-BE49-F238E27FC236}">
                <a16:creationId xmlns:a16="http://schemas.microsoft.com/office/drawing/2014/main" id="{BBC17285-895A-753F-DFCD-0F8E333AF536}"/>
              </a:ext>
            </a:extLst>
          </p:cNvPr>
          <p:cNvSpPr txBox="1"/>
          <p:nvPr/>
        </p:nvSpPr>
        <p:spPr bwMode="auto">
          <a:xfrm>
            <a:off x="8716497" y="4256674"/>
            <a:ext cx="3217444" cy="111774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algn="ctr" defTabSz="457200">
              <a:lnSpc>
                <a:spcPct val="90000"/>
              </a:lnSpc>
              <a:spcBef>
                <a:spcPct val="0"/>
              </a:spcBef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字魂57号-创细黑" panose="00000500000000000000" pitchFamily="2" charset="-122"/>
                <a:ea typeface="字魂57号-创细黑" panose="00000500000000000000" pitchFamily="2" charset="-122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114300" lvl="0"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zh-TW" altLang="en-US" sz="3200" b="0" dirty="0"/>
              <a:t>周邊和</a:t>
            </a:r>
            <a:endParaRPr lang="en-US" altLang="zh-TW" sz="3200" b="0" dirty="0"/>
          </a:p>
          <a:p>
            <a:pPr marL="114300" lvl="0"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zh-TW" altLang="en-US" sz="3200" b="0" dirty="0"/>
              <a:t>書籍販售</a:t>
            </a:r>
          </a:p>
        </p:txBody>
      </p:sp>
      <p:grpSp>
        <p:nvGrpSpPr>
          <p:cNvPr id="3" name="组合 22">
            <a:extLst>
              <a:ext uri="{FF2B5EF4-FFF2-40B4-BE49-F238E27FC236}">
                <a16:creationId xmlns:a16="http://schemas.microsoft.com/office/drawing/2014/main" id="{F7506FE4-724F-18CD-EBBE-94CC45418FFE}"/>
              </a:ext>
            </a:extLst>
          </p:cNvPr>
          <p:cNvGrpSpPr/>
          <p:nvPr/>
        </p:nvGrpSpPr>
        <p:grpSpPr>
          <a:xfrm>
            <a:off x="6656254" y="2005539"/>
            <a:ext cx="1908384" cy="1908384"/>
            <a:chOff x="1054100" y="-11130"/>
            <a:chExt cx="3440130" cy="3440130"/>
          </a:xfrm>
        </p:grpSpPr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E3A45DD2-2C9D-003D-E307-9BC48F8AC273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675277"/>
                <a:gd name="adj2" fmla="val 0"/>
              </a:avLst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A41B77CA-5671-9F8A-45B2-7925965B46A4}"/>
                </a:ext>
              </a:extLst>
            </p:cNvPr>
            <p:cNvSpPr/>
            <p:nvPr/>
          </p:nvSpPr>
          <p:spPr>
            <a:xfrm>
              <a:off x="1054100" y="-11130"/>
              <a:ext cx="3440130" cy="3440130"/>
            </a:xfrm>
            <a:prstGeom prst="arc">
              <a:avLst>
                <a:gd name="adj1" fmla="val 16200000"/>
                <a:gd name="adj2" fmla="val 2877916"/>
              </a:avLst>
            </a:prstGeom>
            <a:noFill/>
            <a:ln w="57150" cap="flat" cmpd="sng" algn="ctr">
              <a:solidFill>
                <a:srgbClr val="9AA3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1" name="文本框 27">
            <a:extLst>
              <a:ext uri="{FF2B5EF4-FFF2-40B4-BE49-F238E27FC236}">
                <a16:creationId xmlns:a16="http://schemas.microsoft.com/office/drawing/2014/main" id="{5055E8EF-C1C7-7253-D1F5-3D765D961D70}"/>
              </a:ext>
            </a:extLst>
          </p:cNvPr>
          <p:cNvSpPr txBox="1"/>
          <p:nvPr/>
        </p:nvSpPr>
        <p:spPr bwMode="auto">
          <a:xfrm>
            <a:off x="6673688" y="2365991"/>
            <a:ext cx="1879356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66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1581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26" grpId="0"/>
      <p:bldP spid="27" grpId="0"/>
      <p:bldP spid="28" grpId="0"/>
      <p:bldP spid="2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AD7BC-6E14-4556-93DE-55C1CC335AA1}"/>
              </a:ext>
            </a:extLst>
          </p:cNvPr>
          <p:cNvSpPr/>
          <p:nvPr/>
        </p:nvSpPr>
        <p:spPr>
          <a:xfrm>
            <a:off x="5186369" y="1535627"/>
            <a:ext cx="1896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rgbClr val="9AA394"/>
                </a:solidFill>
                <a:cs typeface="+mn-ea"/>
                <a:sym typeface="+mn-lt"/>
              </a:rPr>
              <a:t>P</a:t>
            </a:r>
            <a:r>
              <a:rPr lang="en-US" altLang="zh-CN" sz="3600" dirty="0">
                <a:solidFill>
                  <a:srgbClr val="9AA394"/>
                </a:solidFill>
                <a:cs typeface="+mn-ea"/>
                <a:sym typeface="+mn-lt"/>
              </a:rPr>
              <a:t>art 02</a:t>
            </a:r>
            <a:endParaRPr lang="zh-CN" altLang="en-US" sz="36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9DAD31-BD2E-4FBD-B956-03B36266B70A}"/>
              </a:ext>
            </a:extLst>
          </p:cNvPr>
          <p:cNvSpPr/>
          <p:nvPr/>
        </p:nvSpPr>
        <p:spPr>
          <a:xfrm>
            <a:off x="3422483" y="3080005"/>
            <a:ext cx="5424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9AA394"/>
                </a:solidFill>
                <a:cs typeface="+mn-ea"/>
                <a:sym typeface="+mn-lt"/>
              </a:rPr>
              <a:t>設計概念</a:t>
            </a:r>
            <a:endParaRPr lang="zh-CN" altLang="en-US" sz="4800" b="1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067DC3-7403-4878-8663-196209421165}"/>
              </a:ext>
            </a:extLst>
          </p:cNvPr>
          <p:cNvSpPr txBox="1"/>
          <p:nvPr/>
        </p:nvSpPr>
        <p:spPr>
          <a:xfrm>
            <a:off x="3514781" y="4037308"/>
            <a:ext cx="5239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9AA394"/>
                </a:solidFill>
                <a:cs typeface="+mn-ea"/>
                <a:sym typeface="+mn-lt"/>
              </a:rPr>
              <a:t> Life isn't about waiting for the storm to pass. it's about learning to dance Life isn't it's about learning to dance in the rain.</a:t>
            </a:r>
            <a:endParaRPr lang="zh-CN" altLang="en-US" sz="1400" dirty="0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D351AB9-82AC-4D66-A5ED-8C566BD434FD}"/>
              </a:ext>
            </a:extLst>
          </p:cNvPr>
          <p:cNvSpPr/>
          <p:nvPr/>
        </p:nvSpPr>
        <p:spPr>
          <a:xfrm>
            <a:off x="5563169" y="2590369"/>
            <a:ext cx="1065661" cy="45719"/>
          </a:xfrm>
          <a:prstGeom prst="roundRect">
            <a:avLst>
              <a:gd name="adj" fmla="val 0"/>
            </a:avLst>
          </a:prstGeom>
          <a:solidFill>
            <a:srgbClr val="9AA39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9AA394"/>
              </a:solidFill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5D8EF5F-F367-4FA3-9A74-8E3E78AA7391}"/>
              </a:ext>
            </a:extLst>
          </p:cNvPr>
          <p:cNvSpPr/>
          <p:nvPr/>
        </p:nvSpPr>
        <p:spPr>
          <a:xfrm>
            <a:off x="-1030667" y="-883488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C44928-6EA5-4516-AD3A-83B64EC88F40}"/>
              </a:ext>
            </a:extLst>
          </p:cNvPr>
          <p:cNvSpPr/>
          <p:nvPr/>
        </p:nvSpPr>
        <p:spPr>
          <a:xfrm>
            <a:off x="-914400" y="1721688"/>
            <a:ext cx="1828800" cy="182880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E2BAC1E-8526-42A6-9C8A-8D1BCA13AA8B}"/>
              </a:ext>
            </a:extLst>
          </p:cNvPr>
          <p:cNvSpPr/>
          <p:nvPr/>
        </p:nvSpPr>
        <p:spPr>
          <a:xfrm>
            <a:off x="1652783" y="-747030"/>
            <a:ext cx="1984058" cy="1984058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006D14-C9FA-4184-B27F-ACDFC5FC1BF9}"/>
              </a:ext>
            </a:extLst>
          </p:cNvPr>
          <p:cNvSpPr/>
          <p:nvPr/>
        </p:nvSpPr>
        <p:spPr>
          <a:xfrm>
            <a:off x="10062902" y="3911002"/>
            <a:ext cx="3519576" cy="3519576"/>
          </a:xfrm>
          <a:prstGeom prst="ellipse">
            <a:avLst/>
          </a:prstGeom>
          <a:solidFill>
            <a:srgbClr val="E1E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0242560-3839-410B-B902-532FCC1B8962}"/>
              </a:ext>
            </a:extLst>
          </p:cNvPr>
          <p:cNvSpPr/>
          <p:nvPr/>
        </p:nvSpPr>
        <p:spPr>
          <a:xfrm>
            <a:off x="8846578" y="5580202"/>
            <a:ext cx="2229921" cy="2229921"/>
          </a:xfrm>
          <a:prstGeom prst="ellipse">
            <a:avLst/>
          </a:prstGeom>
          <a:pattFill prst="wdDnDiag">
            <a:fgClr>
              <a:srgbClr val="9AA3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83780CF-8DDD-41E1-98DE-DF359BBF1446}"/>
              </a:ext>
            </a:extLst>
          </p:cNvPr>
          <p:cNvSpPr/>
          <p:nvPr/>
        </p:nvSpPr>
        <p:spPr>
          <a:xfrm>
            <a:off x="8754276" y="5327591"/>
            <a:ext cx="792912" cy="79291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4338" y="639331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3399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8E209-1FDC-CAAF-C14D-F204FABF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8295A-BD74-8BF7-BE9D-F560A31F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117;p18">
            <a:extLst>
              <a:ext uri="{FF2B5EF4-FFF2-40B4-BE49-F238E27FC236}">
                <a16:creationId xmlns:a16="http://schemas.microsoft.com/office/drawing/2014/main" id="{3B7FD03F-27F9-6592-B3FC-5F52ABA197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1975335" cy="68368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5E6BE3B2-F358-D412-4875-9C2AD7570BE6}"/>
              </a:ext>
            </a:extLst>
          </p:cNvPr>
          <p:cNvSpPr txBox="1"/>
          <p:nvPr/>
        </p:nvSpPr>
        <p:spPr>
          <a:xfrm>
            <a:off x="8978581" y="402277"/>
            <a:ext cx="2270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站點導航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DB060E50-6350-3C16-FA99-4EAE653D85CF}"/>
              </a:ext>
            </a:extLst>
          </p:cNvPr>
          <p:cNvGrpSpPr/>
          <p:nvPr/>
        </p:nvGrpSpPr>
        <p:grpSpPr>
          <a:xfrm>
            <a:off x="7949249" y="284903"/>
            <a:ext cx="925075" cy="823929"/>
            <a:chOff x="7481280" y="1150631"/>
            <a:chExt cx="2407919" cy="2144642"/>
          </a:xfrm>
        </p:grpSpPr>
        <p:sp>
          <p:nvSpPr>
            <p:cNvPr id="8" name="椭圆 5">
              <a:extLst>
                <a:ext uri="{FF2B5EF4-FFF2-40B4-BE49-F238E27FC236}">
                  <a16:creationId xmlns:a16="http://schemas.microsoft.com/office/drawing/2014/main" id="{81EA7D35-7156-9B00-7B6A-DF81A4DCBE07}"/>
                </a:ext>
              </a:extLst>
            </p:cNvPr>
            <p:cNvSpPr/>
            <p:nvPr/>
          </p:nvSpPr>
          <p:spPr>
            <a:xfrm>
              <a:off x="7481280" y="1311215"/>
              <a:ext cx="1984058" cy="1984058"/>
            </a:xfrm>
            <a:prstGeom prst="ellipse">
              <a:avLst/>
            </a:prstGeom>
            <a:solidFill>
              <a:srgbClr val="E1E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6">
              <a:extLst>
                <a:ext uri="{FF2B5EF4-FFF2-40B4-BE49-F238E27FC236}">
                  <a16:creationId xmlns:a16="http://schemas.microsoft.com/office/drawing/2014/main" id="{7CD0A0F8-1C49-0F99-FA11-44FE61385959}"/>
                </a:ext>
              </a:extLst>
            </p:cNvPr>
            <p:cNvSpPr/>
            <p:nvPr/>
          </p:nvSpPr>
          <p:spPr>
            <a:xfrm>
              <a:off x="8736593" y="1150631"/>
              <a:ext cx="1152606" cy="1152606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5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jvlhfja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11972</TotalTime>
  <Words>318</Words>
  <Application>Microsoft Office PowerPoint</Application>
  <PresentationFormat>寬螢幕</PresentationFormat>
  <Paragraphs>102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等线</vt:lpstr>
      <vt:lpstr>微软雅黑</vt:lpstr>
      <vt:lpstr>宋体</vt:lpstr>
      <vt:lpstr>方正正黑简体</vt:lpstr>
      <vt:lpstr>字魂57号-创细黑</vt:lpstr>
      <vt:lpstr>新細明體</vt:lpstr>
      <vt:lpstr>Arial</vt:lpstr>
      <vt:lpstr>Calibri</vt:lpstr>
      <vt:lpstr>第一PPT，www.1ppt.com​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USER</cp:lastModifiedBy>
  <cp:revision>720</cp:revision>
  <dcterms:created xsi:type="dcterms:W3CDTF">2019-07-04T08:14:45Z</dcterms:created>
  <dcterms:modified xsi:type="dcterms:W3CDTF">2023-01-18T02:58:17Z</dcterms:modified>
</cp:coreProperties>
</file>